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6" r:id="rId8"/>
    <p:sldId id="267" r:id="rId9"/>
    <p:sldId id="262" r:id="rId10"/>
    <p:sldId id="265" r:id="rId11"/>
    <p:sldId id="268" r:id="rId12"/>
    <p:sldId id="269" r:id="rId13"/>
    <p:sldId id="270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" y="0"/>
            <a:ext cx="913747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7842" y="2967335"/>
            <a:ext cx="55483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সবাইকে</a:t>
            </a:r>
            <a:r>
              <a:rPr lang="bn-I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3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4795"/>
            <a:ext cx="9144000" cy="6705600"/>
            <a:chOff x="0" y="114795"/>
            <a:chExt cx="9144000" cy="670560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/>
            <a:stretch/>
          </p:blipFill>
          <p:spPr bwMode="auto">
            <a:xfrm>
              <a:off x="49975" y="3086595"/>
              <a:ext cx="9067800" cy="373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795"/>
              <a:ext cx="914400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53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785" y="893727"/>
            <a:ext cx="3013841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/>
              <a:t>শিক্ষার্থীদেরকে  আমি বইয়ের  </a:t>
            </a:r>
            <a:r>
              <a:rPr lang="bn-IN" sz="4800" dirty="0" smtClean="0"/>
              <a:t>৩4 </a:t>
            </a:r>
            <a:r>
              <a:rPr lang="bn-IN" sz="4800" dirty="0"/>
              <a:t>পৃষ্ঠা খুলে পড়তে বলব ।</a:t>
            </a:r>
            <a:endParaRPr lang="en-US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44" y="152402"/>
            <a:ext cx="5638799" cy="670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85" y="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শিক্ষার্থীদের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5223"/>
            <a:ext cx="291458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6000" dirty="0"/>
              <a:t>দলীয় কাজ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75438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ক- দল</a:t>
            </a:r>
          </a:p>
          <a:p>
            <a:r>
              <a:rPr lang="bn-IN" sz="3600" dirty="0" smtClean="0"/>
              <a:t>পাট দিয়ে তৈরি হয় এমন কতগুলো দ্রব্যের নাম লিখ।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995880"/>
            <a:ext cx="6096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খ- দল</a:t>
            </a:r>
          </a:p>
          <a:p>
            <a:r>
              <a:rPr lang="bn-IN" sz="4000" dirty="0" smtClean="0"/>
              <a:t>চা এর গুরত্ব সম্পর্কে  ৩টি বাক্য লিখ ।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648200"/>
            <a:ext cx="73152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গ- দল</a:t>
            </a:r>
          </a:p>
          <a:p>
            <a:r>
              <a:rPr lang="bn-IN" sz="3600" dirty="0" smtClean="0"/>
              <a:t>তামাকেত ক্ষতিকর দিক গুলো লিখ। তামাক দিয়ে কী কী তৈরি হয় 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72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200888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</a:rPr>
              <a:t>মূল্যায়ন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371600"/>
            <a:ext cx="84946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১। অর্থকরী ফসল কাকে বলে?</a:t>
            </a:r>
          </a:p>
          <a:p>
            <a:r>
              <a:rPr lang="bn-IN" sz="3600" dirty="0" smtClean="0"/>
              <a:t>২। তিনটি অর্থকরী ফসলের নাম লিখ।</a:t>
            </a:r>
          </a:p>
          <a:p>
            <a:r>
              <a:rPr lang="bn-IN" sz="3600" dirty="0" smtClean="0"/>
              <a:t>৩। পাট দিয়ে তৈরি হয় এমঅন ৫টি দ্রব্যের বাম লিখ।</a:t>
            </a:r>
          </a:p>
          <a:p>
            <a:r>
              <a:rPr lang="bn-IN" sz="3600" dirty="0" smtClean="0"/>
              <a:t>৪। আমাদের প্রদান অর্থকরী ফসল কোনটি?</a:t>
            </a:r>
          </a:p>
          <a:p>
            <a:r>
              <a:rPr lang="bn-IN" sz="3600" dirty="0" smtClean="0"/>
              <a:t>৫। কোন কোন জেলায় চা চাষ  করা হয়?</a:t>
            </a:r>
          </a:p>
          <a:p>
            <a:r>
              <a:rPr lang="bn-IN" sz="3600" dirty="0" smtClean="0"/>
              <a:t>৬। বাংলাদেশের কোথায় তামাক চাষ করা হয়? </a:t>
            </a:r>
          </a:p>
          <a:p>
            <a:r>
              <a:rPr lang="bn-IN" sz="3600" dirty="0" smtClean="0"/>
              <a:t>৭। তামাক চাষে কৃষকদের কেনো নিরোৎসাহিত করা হচ্ছে?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715000"/>
            <a:ext cx="5562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শিক্ষার্থীরা উত্তর গুলো মুখে বলবে।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4617"/>
            <a:ext cx="3048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/>
              <a:t>বাড়ীর কাজ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321066" y="36786"/>
            <a:ext cx="42672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/>
              <a:t>শিক্ষার্থীরা বাড়ী থেকে </a:t>
            </a:r>
            <a:r>
              <a:rPr lang="bn-IN" sz="4400" dirty="0" smtClean="0"/>
              <a:t>নিচের প্রশ্নগুলোর উত্তর তৈরি </a:t>
            </a:r>
            <a:r>
              <a:rPr lang="bn-IN" sz="4400" dirty="0"/>
              <a:t>করে আনবে।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52400" y="2362200"/>
            <a:ext cx="83058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/>
              <a:t>১। অর্থকরী ফসল কাকে বলে?</a:t>
            </a:r>
          </a:p>
          <a:p>
            <a:r>
              <a:rPr lang="bn-IN" sz="3600" dirty="0"/>
              <a:t>২। তিনটি অর্থকরী ফসলের নাম লিখ।</a:t>
            </a:r>
          </a:p>
          <a:p>
            <a:r>
              <a:rPr lang="bn-IN" sz="3600" dirty="0"/>
              <a:t>৩। পাট দিয়ে তৈরি হয় এমঅন ৫টি দ্রব্যের বাম লিখ।</a:t>
            </a:r>
          </a:p>
          <a:p>
            <a:r>
              <a:rPr lang="bn-IN" sz="3600" dirty="0"/>
              <a:t>৪। আমাদের প্রদান অর্থকরী ফসল কোনটি?</a:t>
            </a:r>
          </a:p>
          <a:p>
            <a:r>
              <a:rPr lang="bn-IN" sz="3600" dirty="0"/>
              <a:t>৫। কোন কোন জেলায় চা চাষ  করা হয়?</a:t>
            </a:r>
          </a:p>
          <a:p>
            <a:r>
              <a:rPr lang="bn-IN" sz="3600" dirty="0"/>
              <a:t>৬। বাংলাদেশের কোথায় তামাক চাষ করা হয়? </a:t>
            </a:r>
          </a:p>
          <a:p>
            <a:r>
              <a:rPr lang="bn-IN" sz="3600" dirty="0"/>
              <a:t>৭। তামাক চাষে কৃষকদের কেনো নিরোৎসাহিত করা হচ্ছে?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67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তামাক গাছ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তামাক গাছ এর ছবির ফলাফ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" y="26330"/>
            <a:ext cx="9046148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9718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 সবাই কে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86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399"/>
            <a:ext cx="41633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" y="1363444"/>
            <a:ext cx="547254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</a:rPr>
              <a:t>শাহনাজ আখতার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সহকারী শিক্ষক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৯৭ নং </a:t>
            </a:r>
            <a:r>
              <a:rPr lang="bn-IN" sz="4800" dirty="0" smtClean="0">
                <a:solidFill>
                  <a:srgbClr val="0070C0"/>
                </a:solidFill>
              </a:rPr>
              <a:t>ফরাজিকান্দি </a:t>
            </a:r>
            <a:r>
              <a:rPr lang="bn-IN" sz="4800" dirty="0">
                <a:solidFill>
                  <a:srgbClr val="0070C0"/>
                </a:solidFill>
              </a:rPr>
              <a:t>সপ্রাবি,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মতলব উত্তর , চাঁদপুর।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0"/>
          <a:stretch/>
        </p:blipFill>
        <p:spPr>
          <a:xfrm>
            <a:off x="5823466" y="1363444"/>
            <a:ext cx="2468880" cy="31323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5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9538" y="304800"/>
            <a:ext cx="347242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83" y="1756470"/>
            <a:ext cx="8964797" cy="5016758"/>
            <a:chOff x="7883" y="1756470"/>
            <a:chExt cx="8964797" cy="5016758"/>
          </a:xfrm>
        </p:grpSpPr>
        <p:sp>
          <p:nvSpPr>
            <p:cNvPr id="2" name="Rectangle 1"/>
            <p:cNvSpPr/>
            <p:nvPr/>
          </p:nvSpPr>
          <p:spPr>
            <a:xfrm>
              <a:off x="7883" y="1756470"/>
              <a:ext cx="5140942" cy="50167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শ্রেণিঃ পঞ্চম </a:t>
              </a:r>
            </a:p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বিষয়ঃ বাংলাদেশ ও বিশ্ব পরিচয়</a:t>
              </a:r>
            </a:p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অধ্যায়ঃ চার</a:t>
              </a:r>
            </a:p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পাঠঃ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বাংলাদেশের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অর্থনীতিঃ কৃষি ও শিল্প।</a:t>
              </a:r>
            </a:p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পাঠ্যাংশঃ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পাঠ, চা , তামাক । </a:t>
              </a:r>
              <a:endParaRPr lang="bn-IN" sz="4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পৃষ্ঠাঃ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৩৪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25" y="1756470"/>
              <a:ext cx="3823855" cy="5016757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2125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38" y="2016296"/>
            <a:ext cx="796666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15.3.1 </a:t>
            </a:r>
            <a:r>
              <a:rPr lang="bn-IN" sz="3600" dirty="0"/>
              <a:t>বাংলাদেশের প্রধান প্রধান কৃষিজাত দ্রব্য স্মম্পর্কে  বলতে পারবে। </a:t>
            </a:r>
            <a:endParaRPr lang="en-US" sz="3600" dirty="0"/>
          </a:p>
          <a:p>
            <a:r>
              <a:rPr lang="en-US" sz="3600" dirty="0"/>
              <a:t>15.3.2 </a:t>
            </a:r>
            <a:r>
              <a:rPr lang="bn-IN" sz="3600" dirty="0"/>
              <a:t>বাংলাদেশ যে একটি কৃষিভিত্তিক দেশ বলতে পারবে।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362200" y="228600"/>
            <a:ext cx="3429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9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76200"/>
            <a:ext cx="3733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1219201"/>
            <a:ext cx="8839200" cy="2438400"/>
            <a:chOff x="152400" y="1219201"/>
            <a:chExt cx="8839200" cy="2438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19201"/>
              <a:ext cx="4343400" cy="2438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219201"/>
              <a:ext cx="4191000" cy="24383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09834" y="3962399"/>
            <a:ext cx="8781766" cy="2528205"/>
            <a:chOff x="209834" y="3962399"/>
            <a:chExt cx="8781766" cy="2528205"/>
          </a:xfrm>
        </p:grpSpPr>
        <p:pic>
          <p:nvPicPr>
            <p:cNvPr id="6" name="Picture 6" descr="চা এর ছবির ফলাফল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34" y="3962399"/>
              <a:ext cx="4285966" cy="252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চা এর ছবির ফলাফল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399"/>
              <a:ext cx="4191000" cy="252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1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343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733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তোমরা কি বলতে পারো এগুলো কিসের ছবি?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16302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পাট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221453"/>
            <a:ext cx="172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চা </a:t>
            </a:r>
            <a:r>
              <a:rPr lang="bn-IN" sz="4000" dirty="0" smtClean="0"/>
              <a:t>বাগান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6341" y="521216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তামাক গাছ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239"/>
            <a:ext cx="6172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/>
              <a:t>পাঠের শিরোনাম ঘোষনা </a:t>
            </a:r>
            <a:endParaRPr lang="en-US" sz="6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4517" y="1104805"/>
            <a:ext cx="8915400" cy="4845305"/>
            <a:chOff x="152400" y="1191948"/>
            <a:chExt cx="8915400" cy="48453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191948"/>
              <a:ext cx="4343400" cy="2438400"/>
            </a:xfrm>
            <a:prstGeom prst="rect">
              <a:avLst/>
            </a:prstGeom>
          </p:spPr>
        </p:pic>
        <p:pic>
          <p:nvPicPr>
            <p:cNvPr id="4" name="Picture 6" descr="চা এর ছবির ফলাফ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34" y="3658781"/>
              <a:ext cx="4285966" cy="237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191948"/>
              <a:ext cx="4419600" cy="4845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22863" y="6097530"/>
            <a:ext cx="579233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</a:rPr>
              <a:t>আজকের পাঠ-- </a:t>
            </a:r>
            <a:r>
              <a:rPr lang="bn-IN" sz="4000" dirty="0" smtClean="0">
                <a:solidFill>
                  <a:srgbClr val="002060"/>
                </a:solidFill>
              </a:rPr>
              <a:t>---পাট, চা , তামাক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838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8573" y="39469"/>
            <a:ext cx="335861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6000" dirty="0"/>
              <a:t>পাঠ উপস্থাপন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3695700" y="126878"/>
            <a:ext cx="540564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/>
              <a:t>শিক্ষক পাঠটি উপস্থাপন করবে 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9975" y="1207532"/>
            <a:ext cx="9074025" cy="5498068"/>
            <a:chOff x="60079" y="2225470"/>
            <a:chExt cx="9074025" cy="49140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9" y="2225470"/>
              <a:ext cx="3655808" cy="4914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" t="26630" r="3467" b="33047"/>
            <a:stretch/>
          </p:blipFill>
          <p:spPr bwMode="auto">
            <a:xfrm>
              <a:off x="3715887" y="2225470"/>
              <a:ext cx="5418217" cy="4914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1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66113" r="4718" b="110"/>
          <a:stretch/>
        </p:blipFill>
        <p:spPr bwMode="auto">
          <a:xfrm>
            <a:off x="25730" y="76200"/>
            <a:ext cx="911827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298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IMD</cp:lastModifiedBy>
  <cp:revision>20</cp:revision>
  <dcterms:created xsi:type="dcterms:W3CDTF">2006-08-16T00:00:00Z</dcterms:created>
  <dcterms:modified xsi:type="dcterms:W3CDTF">2020-02-15T16:39:06Z</dcterms:modified>
</cp:coreProperties>
</file>