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6" r:id="rId3"/>
  </p:sldMasterIdLst>
  <p:notesMasterIdLst>
    <p:notesMasterId r:id="rId30"/>
  </p:notesMasterIdLst>
  <p:sldIdLst>
    <p:sldId id="256" r:id="rId4"/>
    <p:sldId id="271" r:id="rId5"/>
    <p:sldId id="298" r:id="rId6"/>
    <p:sldId id="299" r:id="rId7"/>
    <p:sldId id="257" r:id="rId8"/>
    <p:sldId id="300" r:id="rId9"/>
    <p:sldId id="301" r:id="rId10"/>
    <p:sldId id="276" r:id="rId11"/>
    <p:sldId id="280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59" r:id="rId26"/>
    <p:sldId id="296" r:id="rId27"/>
    <p:sldId id="260" r:id="rId28"/>
    <p:sldId id="262" r:id="rId2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269B-BB33-4B70-B18F-6B1A64CE7D4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55688-A8DB-40FA-ABEA-DC5BAD836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4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7D09C72-3633-4B5E-8654-D1246B9808C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B9E4ED-657D-4FC4-8620-15954747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2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7D09C72-3633-4B5E-8654-D1246B9808C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B9E4ED-657D-4FC4-8620-15954747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2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7D09C72-3633-4B5E-8654-D1246B9808C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B9E4ED-657D-4FC4-8620-15954747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7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08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62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4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17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37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64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8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7D09C72-3633-4B5E-8654-D1246B9808C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B9E4ED-657D-4FC4-8620-15954747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5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05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39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6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96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50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03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7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03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7D09C72-3633-4B5E-8654-D1246B9808C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B9E4ED-657D-4FC4-8620-15954747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0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71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44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3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>
                <a:solidFill>
                  <a:prstClr val="black"/>
                </a:solidFill>
              </a:rPr>
              <a:pPr/>
              <a:t>2/14/2020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7D09C72-3633-4B5E-8654-D1246B9808C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B9E4ED-657D-4FC4-8620-15954747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4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7D09C72-3633-4B5E-8654-D1246B9808C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B9E4ED-657D-4FC4-8620-15954747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4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7D09C72-3633-4B5E-8654-D1246B9808C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B9E4ED-657D-4FC4-8620-15954747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7D09C72-3633-4B5E-8654-D1246B9808C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B9E4ED-657D-4FC4-8620-15954747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2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7D09C72-3633-4B5E-8654-D1246B9808C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B9E4ED-657D-4FC4-8620-15954747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7D09C72-3633-4B5E-8654-D1246B9808C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B9E4ED-657D-4FC4-8620-15954747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0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13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59100" y="6388100"/>
            <a:ext cx="576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(আইসিটি)</a:t>
            </a:r>
            <a:r>
              <a:rPr lang="bn-IN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লালপুর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তানোর,রাজশাহী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9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-38100"/>
            <a:ext cx="11430000" cy="6959600"/>
          </a:xfrm>
          <a:prstGeom prst="frame">
            <a:avLst>
              <a:gd name="adj1" fmla="val 2464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844800" y="6488668"/>
            <a:ext cx="574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(আইসিটি)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লালপুর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তানোর,রাজশাহী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0194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-38100"/>
            <a:ext cx="11430000" cy="6959600"/>
          </a:xfrm>
          <a:prstGeom prst="frame">
            <a:avLst>
              <a:gd name="adj1" fmla="val 2464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844800" y="6488668"/>
            <a:ext cx="574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(আইসিটি) </a:t>
            </a:r>
            <a:r>
              <a:rPr lang="en-US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লালপুর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তানোর,রাজশাহী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8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jpeg"/><Relationship Id="rId7" Type="http://schemas.openxmlformats.org/officeDocument/2006/relationships/image" Target="../media/image6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0.jpeg"/><Relationship Id="rId10" Type="http://schemas.openxmlformats.org/officeDocument/2006/relationships/image" Target="../media/image64.png"/><Relationship Id="rId4" Type="http://schemas.openxmlformats.org/officeDocument/2006/relationships/image" Target="../media/image59.jpeg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1076" y="119911"/>
            <a:ext cx="6735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0" y="1159098"/>
            <a:ext cx="6864439" cy="4468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3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4714" y="1862146"/>
            <a:ext cx="7481258" cy="84175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5781" indent="-535781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337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37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37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37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37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37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37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</a:t>
            </a:r>
            <a:r>
              <a:rPr lang="en-US" sz="337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7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3906" y="3667419"/>
            <a:ext cx="7223880" cy="15350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375" dirty="0" err="1">
                <a:solidFill>
                  <a:prstClr val="black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375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375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375" dirty="0" err="1">
                <a:solidFill>
                  <a:prstClr val="black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prstClr val="black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গুলোর</a:t>
            </a: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prstClr val="black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endParaRPr lang="en-US" sz="3375" dirty="0">
              <a:ln w="1143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1.যোগাযোগ		2.কর্মসংস্থান		3.শিক্ষা</a:t>
            </a:r>
          </a:p>
          <a:p>
            <a:r>
              <a:rPr lang="en-US" sz="300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4.চিকিৎসা		5.গবেষণা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0916" y="2963706"/>
            <a:ext cx="1505642" cy="7037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375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2918" y="235103"/>
            <a:ext cx="29290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5400" b="1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5923" y="264456"/>
            <a:ext cx="2706104" cy="72712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125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2577" y="3696033"/>
            <a:ext cx="2129500" cy="195222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vdo360.com/wp-content/uploads/2015/06/The-Future-of-Video-Conferenc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8075" y="3693788"/>
            <a:ext cx="2129500" cy="195222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355" y="3695412"/>
            <a:ext cx="2102287" cy="195222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93" y="1168461"/>
            <a:ext cx="2129500" cy="195222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977" y="1209963"/>
            <a:ext cx="2115893" cy="195222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30" y="3682618"/>
            <a:ext cx="2115893" cy="195222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689067" y="1512496"/>
            <a:ext cx="6048867" cy="199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34990" y="3228787"/>
            <a:ext cx="1635613" cy="341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0769" y="5818173"/>
            <a:ext cx="1635613" cy="341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0394" y="3228785"/>
            <a:ext cx="1635613" cy="341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6515" y="5830624"/>
            <a:ext cx="1635613" cy="341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34419" y="5851881"/>
            <a:ext cx="2435216" cy="32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10885" y="5875842"/>
            <a:ext cx="2693333" cy="33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10901" y="1156304"/>
            <a:ext cx="3704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10901" y="1156303"/>
            <a:ext cx="4089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0407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8724" y="209659"/>
            <a:ext cx="2905108" cy="70788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37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4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2988" y="4865093"/>
            <a:ext cx="10898021" cy="507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6694" y="4244131"/>
            <a:ext cx="2871997" cy="435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ফ্রিল্যান্সিং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65955" y="824235"/>
            <a:ext cx="4572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0" name="Picture 4" descr="http://www.milestonesmarketingllc.com/wp-content/uploads/2013/12/outsourcin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99" y="1900476"/>
            <a:ext cx="2464194" cy="183502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howtoearnmoneyonlinewithoutanyinvestment.com/wp-content/uploads/2016/04/online-job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957" y="1933208"/>
            <a:ext cx="2500293" cy="183500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782" y="1900477"/>
            <a:ext cx="2465496" cy="183502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228" y="1936849"/>
            <a:ext cx="2464194" cy="183136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6246420" y="4214551"/>
            <a:ext cx="1961365" cy="650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চাকুরী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62495" y="4111408"/>
            <a:ext cx="2774970" cy="463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চাকুরীর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709462" y="4214551"/>
            <a:ext cx="2598965" cy="538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endParaRPr lang="en-US" sz="30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14719" y="5372851"/>
            <a:ext cx="9384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চাকুরীর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আবেদন,উপযুক্ত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প্রার্থীকে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 এবং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সর্বপরি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চাকুরী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44798" y="5342129"/>
            <a:ext cx="9354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ফ্রিল্যান্সিং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21742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4" grpId="0"/>
      <p:bldP spid="25" grpId="0"/>
      <p:bldP spid="26" grpId="0"/>
      <p:bldP spid="13" grpId="0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91" y="2750641"/>
            <a:ext cx="3405977" cy="241067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2604" y="2750641"/>
            <a:ext cx="3434763" cy="241067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23706" y="5880684"/>
            <a:ext cx="7984994" cy="597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প্রতিকুল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Image result for à¦à§à§à¦° à¦®à¦§à§à¦¯à§ à¦¶à¦¿à¦à§à¦·à¦¾ à¦à§à¦°à¦¹à¦¨à§ à¦¯à¦¾à¦à§à¦à§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802" y="2750641"/>
            <a:ext cx="3434763" cy="241067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50304" y="207893"/>
            <a:ext cx="2325687" cy="72712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just"/>
            <a:r>
              <a:rPr lang="en-US" sz="4125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4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125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8066" y="885221"/>
            <a:ext cx="4142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4" y="2518221"/>
            <a:ext cx="3418133" cy="2448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60" y="2510531"/>
            <a:ext cx="3398526" cy="2448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708477" y="1830644"/>
            <a:ext cx="16761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4" descr="Image result for walk education in bangladesh with storm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996" y="2518221"/>
            <a:ext cx="3418133" cy="2448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41995" y="5095645"/>
            <a:ext cx="1870576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lang="en-US" sz="3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3424" y="5134494"/>
            <a:ext cx="1881368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lang="en-US" sz="3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22971" y="5120458"/>
            <a:ext cx="1870576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lang="en-US" sz="3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7763" y="5835879"/>
            <a:ext cx="9027935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পরিসরে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10" descr="Image result for global education in bangladesh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542" y="2533543"/>
            <a:ext cx="2526178" cy="206682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lated imag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949" y="2546250"/>
            <a:ext cx="2526178" cy="201306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lated image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6023" y="2558475"/>
            <a:ext cx="2504876" cy="199202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lated image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402" y="2558476"/>
            <a:ext cx="2560138" cy="201695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8866778" y="4700739"/>
            <a:ext cx="2165009" cy="4305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138223" y="4715307"/>
            <a:ext cx="2478686" cy="4305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শিখছে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64721" y="4705983"/>
            <a:ext cx="2317405" cy="4305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4132" y="4713534"/>
            <a:ext cx="2389031" cy="4305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4132" y="5761048"/>
            <a:ext cx="103893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ধ্যান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5251" y="5231714"/>
            <a:ext cx="3351173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ধারণার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000" kern="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92484" y="5810289"/>
            <a:ext cx="110413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প্রদর্শণ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প্রানবন্ত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59736" y="5778250"/>
            <a:ext cx="105591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ই-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72294" y="5810289"/>
            <a:ext cx="101233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মাধ্যামে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505900" y="5342495"/>
            <a:ext cx="18076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en-US" sz="30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491" y="1869930"/>
            <a:ext cx="6705716" cy="33938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6469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/>
      <p:bldP spid="12" grpId="0"/>
      <p:bldP spid="12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7035" y="276912"/>
            <a:ext cx="2484351" cy="72712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125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2050" name="Picture 2" descr="Image result for à¦à¦¿à¦à¦¿à§à¦¸à¦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43" y="1721314"/>
            <a:ext cx="4654433" cy="319759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983459" y="5007705"/>
            <a:ext cx="2704075" cy="4465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রুগী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15893" y="5014154"/>
            <a:ext cx="2912471" cy="452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37400" y="5612886"/>
            <a:ext cx="7103471" cy="5195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রুগীরা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26056" y="5574402"/>
            <a:ext cx="7926159" cy="5195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রুগীরা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হাসপাতারে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07969" y="911506"/>
            <a:ext cx="4142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885" y="1772253"/>
            <a:ext cx="4654433" cy="321468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95" y="1621241"/>
            <a:ext cx="4367453" cy="291486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6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646" y="1634847"/>
            <a:ext cx="4367453" cy="294755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245568" y="4672006"/>
            <a:ext cx="6496805" cy="55399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কনফারে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ন্সের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 রুগীদের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278" y="5054809"/>
            <a:ext cx="10885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1406"/>
              </a:spcAft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ডাক্তার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রোগীকে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গ্রাম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শহরে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কিংবা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গিয়ে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বসেই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সাহায্যে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দূরবর্তী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অবস্থানের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রোগীকে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চিকিৎসা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দিতে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33090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1" grpId="1"/>
      <p:bldP spid="11" grpId="2"/>
      <p:bldP spid="12" grpId="0"/>
      <p:bldP spid="12" grpId="1"/>
      <p:bldP spid="13" grpId="0"/>
      <p:bldP spid="17" grpId="0"/>
      <p:bldP spid="17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3894" y="261457"/>
            <a:ext cx="2133097" cy="727122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125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4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125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30" y="2105840"/>
            <a:ext cx="3355071" cy="2323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570" y="2105841"/>
            <a:ext cx="3355073" cy="2352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000" y="2105840"/>
            <a:ext cx="3355072" cy="2343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18382" y="4502400"/>
            <a:ext cx="19441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8606"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629157" y="4519573"/>
            <a:ext cx="15337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8606"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bn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4516" y="4475186"/>
            <a:ext cx="15087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গবেষণাগার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5045" y="1006356"/>
            <a:ext cx="4142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0962" y="5270801"/>
            <a:ext cx="11130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ব্যবস্থার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একাধিক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বিজ্ঞানী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তাদের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গবেষণা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চিন্তাধারা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ইন্টারনেটের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প্রকাশ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পৃথিবীর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কোনো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প্রান্তের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জানতেও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374327" y="5253024"/>
            <a:ext cx="10831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তথ্যের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গবেষককে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গবেষণা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কেন্দ্রে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লাইব্রেরিতে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ছুটতে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3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938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2" grpId="0"/>
      <p:bldP spid="12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2322" y="177090"/>
            <a:ext cx="2145461" cy="707886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37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4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7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783" y="1581971"/>
            <a:ext cx="4322033" cy="287617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89" y="1581971"/>
            <a:ext cx="4322033" cy="287617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24228" y="769885"/>
            <a:ext cx="4371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884633" y="4541015"/>
            <a:ext cx="3238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endParaRPr 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2330" y="4527408"/>
            <a:ext cx="36329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পরিছন্ন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endParaRPr 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8395" y="5087334"/>
            <a:ext cx="10820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পরিবর্তিত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হওয়ায়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বদলে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যাচ্ছে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অফিসের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ফাইল-পত্র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সংরক্ষণ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দৈনন্দিন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পদ্ধতি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000" dirty="0"/>
          </a:p>
        </p:txBody>
      </p:sp>
      <p:sp>
        <p:nvSpPr>
          <p:cNvPr id="17" name="Rectangle 16"/>
          <p:cNvSpPr/>
          <p:nvPr/>
        </p:nvSpPr>
        <p:spPr>
          <a:xfrm>
            <a:off x="277016" y="5057191"/>
            <a:ext cx="10845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অফিসের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ডকুমেন্ট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তৈরি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সংরক্ষন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কর্মকর্তা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কর্মচারিদের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অভ্যন্তরীন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বহিঃযোগাযোগ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সিদ্ধান্ত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বাস্তবায়ন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কার্যক্রম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দক্ষতার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ডিজিটাল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পদ্ধতিতে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সম্পন্ন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861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  <p:bldP spid="16" grpId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9826" y="270020"/>
            <a:ext cx="2044778" cy="70788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37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</a:t>
            </a:r>
            <a:r>
              <a:rPr lang="en-US" sz="4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7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553" y="1678470"/>
            <a:ext cx="3877891" cy="280873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31910" y="4535465"/>
            <a:ext cx="16866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endParaRPr 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1863" y="4531403"/>
            <a:ext cx="13292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হোম</a:t>
            </a:r>
            <a:endParaRPr 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51373" y="1686352"/>
            <a:ext cx="3893880" cy="2800852"/>
            <a:chOff x="4247431" y="2012385"/>
            <a:chExt cx="3726972" cy="2987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431" y="2012385"/>
              <a:ext cx="3726972" cy="29875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4383314" y="4615543"/>
              <a:ext cx="653143" cy="35538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9358" y="5045760"/>
            <a:ext cx="108857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স্মার্ট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হোম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বাসস্থান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রিমোট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সাহায্যে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বাডির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সিকিউরিটি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কন্ট্রোল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হিটিং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কুলিং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লাইটিং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বিনোদন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সিস্টেমসহ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প্রয়োজনীয়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নিয়ন্ত্রণ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84003" y="813123"/>
            <a:ext cx="4371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800" y="1549339"/>
            <a:ext cx="5996942" cy="366171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3406610" y="5575486"/>
            <a:ext cx="43572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বাড়ি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হাতের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মুঠোয়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67004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9" grpId="0"/>
      <p:bldP spid="19" grpId="1"/>
      <p:bldP spid="17" grpId="0"/>
      <p:bldP spid="17" grpId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6054" y="223006"/>
            <a:ext cx="2842445" cy="70788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lvl="0"/>
            <a:r>
              <a:rPr lang="en-US" sz="37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4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 </a:t>
            </a:r>
            <a:r>
              <a:rPr lang="en-US" sz="4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7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8015" y="903194"/>
            <a:ext cx="3603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1456" y="5482801"/>
            <a:ext cx="105827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পণ্য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ক্রয়-বিক্রয়ের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গ্রাম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গ্রামে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কিংবা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যেতো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1" y="2531916"/>
            <a:ext cx="3489159" cy="274354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372" y="2531916"/>
            <a:ext cx="3489159" cy="274354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14832" y="2501837"/>
            <a:ext cx="3533922" cy="2773625"/>
            <a:chOff x="8170613" y="2233489"/>
            <a:chExt cx="3769517" cy="2900929"/>
          </a:xfrm>
        </p:grpSpPr>
        <p:pic>
          <p:nvPicPr>
            <p:cNvPr id="2050" name="Picture 2" descr="Image result for à¦¬à§à¦¯à¦¬à¦¸à¦¾ à¦¬à¦¾à¦£à¦¿à¦à§à¦¯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613" y="2265573"/>
              <a:ext cx="3769517" cy="28688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170613" y="2233489"/>
              <a:ext cx="3769517" cy="96909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812384" y="1617646"/>
            <a:ext cx="62958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অতীতে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কোথায়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গিয়ে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পণ্য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ক্রয়-বিক্রয়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 </a:t>
            </a:r>
            <a:endParaRPr lang="en-US" sz="3000" dirty="0"/>
          </a:p>
        </p:txBody>
      </p:sp>
      <p:pic>
        <p:nvPicPr>
          <p:cNvPr id="20" name="Picture 6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465" y="2249814"/>
            <a:ext cx="3533923" cy="2689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035" y="2283972"/>
            <a:ext cx="3533923" cy="2697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406674" y="5467492"/>
            <a:ext cx="107275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ই-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কমার্স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ওয়েবসাইট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পণ্য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পছন্দ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করেতে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অনলাইনে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পরিশোধ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77234" y="5052781"/>
            <a:ext cx="29495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কমার্স</a:t>
            </a:r>
            <a:endParaRPr 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56664" y="5000648"/>
            <a:ext cx="29495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96554" y="1619618"/>
            <a:ext cx="69933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কিভাবে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পণ্য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ক্রয়-বিক্রয়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6094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  <p:bldP spid="19" grpId="0"/>
      <p:bldP spid="19" grpId="1"/>
      <p:bldP spid="22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1057" y="312787"/>
            <a:ext cx="2489128" cy="707886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37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en-US" sz="4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37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25" y="2737506"/>
            <a:ext cx="2631151" cy="236950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896" y="2737505"/>
            <a:ext cx="2631151" cy="239121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622" y="2745877"/>
            <a:ext cx="2625729" cy="239121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016" y="2737506"/>
            <a:ext cx="2630062" cy="239121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910637" y="1045128"/>
            <a:ext cx="3502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626" y="5283165"/>
            <a:ext cx="151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latin typeface="NikoshBAN" pitchFamily="2" charset="0"/>
                <a:cs typeface="NikoshBAN" pitchFamily="2" charset="0"/>
              </a:rPr>
              <a:t>গাদ্দি</a:t>
            </a:r>
            <a:r>
              <a:rPr lang="en-US" sz="30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latin typeface="NikoshBAN" pitchFamily="2" charset="0"/>
                <a:cs typeface="NikoshBAN" pitchFamily="2" charset="0"/>
              </a:rPr>
              <a:t>খেলা</a:t>
            </a:r>
            <a:endParaRPr lang="en-US" sz="30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69751" y="5278676"/>
            <a:ext cx="14226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latin typeface="NikoshBAN" pitchFamily="2" charset="0"/>
                <a:cs typeface="NikoshBAN" pitchFamily="2" charset="0"/>
              </a:rPr>
              <a:t>মুরগ</a:t>
            </a:r>
            <a:r>
              <a:rPr lang="en-US" sz="30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latin typeface="NikoshBAN" pitchFamily="2" charset="0"/>
                <a:cs typeface="NikoshBAN" pitchFamily="2" charset="0"/>
              </a:rPr>
              <a:t>খেলা</a:t>
            </a:r>
            <a:endParaRPr lang="en-US" sz="30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90643" y="5278676"/>
            <a:ext cx="13299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sz="30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latin typeface="NikoshBAN" pitchFamily="2" charset="0"/>
                <a:cs typeface="NikoshBAN" pitchFamily="2" charset="0"/>
              </a:rPr>
              <a:t>গান</a:t>
            </a:r>
            <a:endParaRPr lang="en-US" sz="30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63035" y="5278676"/>
            <a:ext cx="19955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latin typeface="NikoshBAN" pitchFamily="2" charset="0"/>
                <a:cs typeface="NikoshBAN" pitchFamily="2" charset="0"/>
              </a:rPr>
              <a:t>বায়িস্কোপ</a:t>
            </a:r>
            <a:r>
              <a:rPr lang="en-US" sz="30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latin typeface="NikoshBAN" pitchFamily="2" charset="0"/>
                <a:cs typeface="NikoshBAN" pitchFamily="2" charset="0"/>
              </a:rPr>
              <a:t>খেলা</a:t>
            </a:r>
            <a:endParaRPr lang="en-US" sz="30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78542" y="1930990"/>
            <a:ext cx="697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838" y="2881092"/>
            <a:ext cx="2110417" cy="2110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Content Placeholder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300" y="2881092"/>
            <a:ext cx="2110417" cy="2110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86" y="2881092"/>
            <a:ext cx="2110417" cy="2110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418" y="2881092"/>
            <a:ext cx="2098247" cy="2110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05" y="2881092"/>
            <a:ext cx="2041935" cy="2110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807559" y="5278676"/>
            <a:ext cx="13299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latin typeface="NikoshBAN" pitchFamily="2" charset="0"/>
                <a:cs typeface="NikoshBAN" pitchFamily="2" charset="0"/>
              </a:rPr>
              <a:t>রেডিও</a:t>
            </a:r>
            <a:endParaRPr lang="en-US" sz="30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18844" y="5278180"/>
            <a:ext cx="14965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0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92364" y="5295334"/>
            <a:ext cx="14822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0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437088" y="5283165"/>
            <a:ext cx="13299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latin typeface="NikoshBAN" pitchFamily="2" charset="0"/>
                <a:cs typeface="NikoshBAN" pitchFamily="2" charset="0"/>
              </a:rPr>
              <a:t>সিনেমা</a:t>
            </a:r>
            <a:endParaRPr lang="en-US" sz="30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20015" y="5264281"/>
            <a:ext cx="13299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30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10475" y="1951102"/>
            <a:ext cx="80271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বিশ্বগ্রাম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ব্যবস্থায়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2" grpId="0"/>
      <p:bldP spid="22" grpId="1"/>
      <p:bldP spid="40" grpId="0"/>
      <p:bldP spid="41" grpId="0"/>
      <p:bldP spid="42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060" y="3620577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খোকন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তানোর,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রাজশাহী।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নং-০১৭১২০০৭১৮৯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6795" y="261803"/>
            <a:ext cx="2015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73" y="1076551"/>
            <a:ext cx="2144275" cy="2527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508937" y="3647948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একাদশ </a:t>
            </a:r>
            <a:endParaRPr lang="en-US" sz="3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  <a:endParaRPr lang="en-US" sz="3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প্রথম</a:t>
            </a:r>
          </a:p>
          <a:p>
            <a:pPr algn="ctr">
              <a:defRPr/>
            </a:pP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endParaRPr lang="bn-IN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6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CB1D63-8118-40B6-B73E-184E39CC1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27" y="1346327"/>
            <a:ext cx="1151233" cy="418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02" y="1065430"/>
            <a:ext cx="2143610" cy="252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5159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0671" y="169607"/>
            <a:ext cx="4104009" cy="70788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algn="ctr"/>
            <a:r>
              <a:rPr lang="en-US" sz="37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sz="4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7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688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140" y="1835354"/>
            <a:ext cx="6601073" cy="308152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153543" y="748722"/>
            <a:ext cx="3422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9176" y="5070681"/>
            <a:ext cx="1021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9189" y="5753386"/>
            <a:ext cx="68429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অতীতে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চিঠি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1875" dirty="0"/>
          </a:p>
        </p:txBody>
      </p:sp>
      <p:pic>
        <p:nvPicPr>
          <p:cNvPr id="18" name="Picture 17" descr="Image result for à¦¸à¦¾à¦®à¦¾à¦à¦¿à¦ à¦¯à§à¦à¦¾à¦¯à§à¦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292" y="1708380"/>
            <a:ext cx="6197235" cy="325032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400365" y="5078267"/>
            <a:ext cx="35141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9117" y="5500228"/>
            <a:ext cx="10811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বর্তমানে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নাগরিকরা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Facebook, </a:t>
            </a:r>
            <a:r>
              <a:rPr lang="en-US" sz="2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Twitter,You</a:t>
            </a:r>
            <a:r>
              <a:rPr lang="en-US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Tube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ধরণের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ওয়েবসাইট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সোশ্যাল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মিডিয়া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088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2541" y="463225"/>
            <a:ext cx="2273099" cy="727122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125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১1.সংবাদ: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67" y="2160751"/>
            <a:ext cx="4787860" cy="260934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à¦¨à¦¿à¦à¦-à¦ªà§à¦°à§à¦à¦¾à¦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028" y="2160751"/>
            <a:ext cx="4787860" cy="260934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39219" y="4823046"/>
            <a:ext cx="18117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নিউজ-পোর্টাল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1262170" y="4837473"/>
            <a:ext cx="24689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স্যাটেলাইট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চ্যানেল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3569794" y="1163817"/>
            <a:ext cx="38876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671" y="5360106"/>
            <a:ext cx="10948736" cy="95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জায়গায়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ঘটে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যাওয়া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ঘটনার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বিবরণ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অথবা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ভিডিও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মুর্তেই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ইন্টারনেটের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পাঠানো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এমনকি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স্যাটেলাইট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চ্যানেলের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সরাসরি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সম্প্রচার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13" dirty="0"/>
          </a:p>
        </p:txBody>
      </p:sp>
      <p:sp>
        <p:nvSpPr>
          <p:cNvPr id="12" name="Rectangle 11"/>
          <p:cNvSpPr/>
          <p:nvPr/>
        </p:nvSpPr>
        <p:spPr>
          <a:xfrm>
            <a:off x="413585" y="5377794"/>
            <a:ext cx="10632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খবরের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আপডেট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প্রতিনিয়ত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নিউজ-পোর্টাল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ওয়েবসাইটের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ৎ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অতি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দ্রুততার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সংবাদ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প্রচারের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কারণে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599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1" grpId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8041" y="506539"/>
            <a:ext cx="2115678" cy="66941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37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১2. </a:t>
            </a:r>
            <a:r>
              <a:rPr lang="en-US" sz="375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7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50" y="2223088"/>
            <a:ext cx="2616195" cy="229196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8245" y="4599361"/>
            <a:ext cx="14398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969" y="2217002"/>
            <a:ext cx="2616195" cy="229196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412275" y="4599361"/>
            <a:ext cx="12602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জাপানীজ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06" name="Picture 10" descr="Image result for à¦à§à¦¨à¦¾ à¦¸à¦¾à¦à¦¸à§à¦à§à¦¤à¦¿à¦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371" y="2217002"/>
            <a:ext cx="2616195" cy="229196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32282" y="4599361"/>
            <a:ext cx="11160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10" name="Picture 14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773" y="2217003"/>
            <a:ext cx="2546273" cy="229196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06422" y="4599361"/>
            <a:ext cx="67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চীনা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650" y="5466130"/>
            <a:ext cx="10861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বিশ্বগ্রাম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ব্যবস্থায়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ভিন্ন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জাতি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বর্ণ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মানুষ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সমাজে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বসবাস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8861" y="1342003"/>
            <a:ext cx="51796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নাচ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7077" y="5460046"/>
            <a:ext cx="10813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ভিন্ন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সংস্কৃতির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মাঝে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সংস্কৃতি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বিনিময়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ঘটছে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সম্পর্কে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অন্ধবিশ্বাস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দূর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চিন্তা-চেতনার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পরিবর্তন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591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2" grpId="0"/>
      <p:bldP spid="12" grpId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0688" y="217800"/>
            <a:ext cx="2717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1861" y="5348553"/>
            <a:ext cx="9255066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0" lvl="0" indent="-5715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বিশ্বটাই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এর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41300" lvl="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1897" y="1141130"/>
            <a:ext cx="8474994" cy="4025196"/>
            <a:chOff x="6128264" y="-382500"/>
            <a:chExt cx="6731885" cy="3590362"/>
          </a:xfrm>
        </p:grpSpPr>
        <p:sp>
          <p:nvSpPr>
            <p:cNvPr id="5" name="Cloud Callout 4"/>
            <p:cNvSpPr/>
            <p:nvPr/>
          </p:nvSpPr>
          <p:spPr>
            <a:xfrm>
              <a:off x="8794278" y="-382500"/>
              <a:ext cx="2302650" cy="116064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228600">
                <a:srgbClr val="ED7D31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28264" y="910771"/>
              <a:ext cx="6731885" cy="2297091"/>
              <a:chOff x="247536" y="683173"/>
              <a:chExt cx="8339075" cy="190971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47536" y="683173"/>
                <a:ext cx="8339075" cy="1879112"/>
                <a:chOff x="171797" y="768467"/>
                <a:chExt cx="9172616" cy="2886003"/>
              </a:xfrm>
            </p:grpSpPr>
            <p:pic>
              <p:nvPicPr>
                <p:cNvPr id="9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964243" y="1636337"/>
                  <a:ext cx="1074800" cy="182716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6470" y="768467"/>
                  <a:ext cx="2927943" cy="2773596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797" y="904237"/>
                  <a:ext cx="3033794" cy="2750233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2691592" y="2583804"/>
                <a:ext cx="3411827" cy="9081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1932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9920" y="345838"/>
            <a:ext cx="2674107" cy="7848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12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5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051" y="1391433"/>
            <a:ext cx="8585294" cy="5122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১.বিশ্বগ্রামের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(ঘ)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কানেক্টিভিটি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সাইন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টানাতে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রেডিওতে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i.জীবনযাত্রার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ii.নতুন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iii.সামাজিক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ও  ii   (খ) ii ও iii    (গ) 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iii   (ঘ)   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  ও iii    </a:t>
            </a:r>
          </a:p>
          <a:p>
            <a:pPr>
              <a:buNone/>
            </a:pP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99441" y="1666527"/>
            <a:ext cx="1778474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2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99441" y="4648218"/>
            <a:ext cx="1778474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2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99441" y="2709601"/>
            <a:ext cx="1778474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2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6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7585" y="121103"/>
            <a:ext cx="2626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1" y="1044433"/>
            <a:ext cx="7972021" cy="4622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76518" y="5788778"/>
            <a:ext cx="10406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 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</a:t>
            </a:r>
            <a:r>
              <a:rPr lang="en-US" sz="3600" spc="47" dirty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47" dirty="0">
              <a:ln w="11430"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7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3" y="1468191"/>
            <a:ext cx="7740202" cy="4649274"/>
          </a:xfrm>
          <a:prstGeom prst="rect">
            <a:avLst/>
          </a:prstGeom>
          <a:ln w="38100" cap="sq">
            <a:solidFill>
              <a:srgbClr val="ED7D31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17447" y="211256"/>
            <a:ext cx="2311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902066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433" y="1651880"/>
            <a:ext cx="4275786" cy="368432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62" y="1651880"/>
            <a:ext cx="4424329" cy="368432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416875" y="5442460"/>
            <a:ext cx="1693497" cy="557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000" dirty="0">
              <a:solidFill>
                <a:prstClr val="black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4545" y="5442460"/>
            <a:ext cx="2506761" cy="557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1325" y="654971"/>
            <a:ext cx="3645550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3375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sz="3375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পর্যবেক্ষ</a:t>
            </a:r>
            <a:r>
              <a:rPr lang="en-US" sz="3375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375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endParaRPr lang="en-US" sz="3375" kern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119" y="649130"/>
            <a:ext cx="10339193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375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375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75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375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375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কী </a:t>
            </a:r>
            <a:r>
              <a:rPr lang="en-US" sz="3375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375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আলোচনা </a:t>
            </a:r>
            <a:r>
              <a:rPr lang="en-US" sz="3375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375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8348" y="642888"/>
            <a:ext cx="5279572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37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37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যায়?</a:t>
            </a:r>
            <a:endParaRPr lang="en-US" sz="337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0" grpId="1"/>
      <p:bldP spid="11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261948" y="451597"/>
            <a:ext cx="5634301" cy="898475"/>
          </a:xfrm>
          <a:prstGeom prst="plaque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endParaRPr lang="en-US" sz="45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6381" y="232886"/>
            <a:ext cx="5275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dirty="0" err="1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40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IN" sz="440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smtClean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bn-IN" sz="4400" dirty="0" smtClean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4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8683" y="1017716"/>
            <a:ext cx="156645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endParaRPr lang="en-US" sz="45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96" y="1802546"/>
            <a:ext cx="6295442" cy="4188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7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7795" y="1590490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0142" y="245654"/>
            <a:ext cx="2129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9799" y="2298376"/>
            <a:ext cx="10076672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ধারণা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উপাদান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99" y="1919174"/>
            <a:ext cx="4729744" cy="364274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534" y="1919173"/>
            <a:ext cx="4729744" cy="364274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60178" y="673824"/>
            <a:ext cx="8606011" cy="601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37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73720" y="5715804"/>
            <a:ext cx="1841372" cy="3852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9729" y="5715804"/>
            <a:ext cx="1841372" cy="3852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4926" y="897713"/>
            <a:ext cx="10571180" cy="6296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হ্যাঁ,এগুলো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7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20905" y="687737"/>
            <a:ext cx="8606011" cy="601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37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4925" y="897713"/>
            <a:ext cx="10720858" cy="6296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7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2587" y="642905"/>
            <a:ext cx="3595856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375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375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375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375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375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9465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47" y="1429151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283" y="1429151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à¦à§à¦²à¦¿à¦«à§à¦¨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6733" y="1418235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502" y="3997554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508" y="3997554"/>
            <a:ext cx="2562230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062891" y="3525199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2300" y="3523408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1653" y="6091815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23626" y="6080901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67775" y="3509801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3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60" y="3977393"/>
            <a:ext cx="2512437" cy="2019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4271718" y="6080900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17171" y="466164"/>
            <a:ext cx="32159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80332" y="540027"/>
            <a:ext cx="7235193" cy="500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1006" y="499281"/>
            <a:ext cx="10959986" cy="500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6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 বিভিন্ন প্রান্তের</a:t>
            </a:r>
            <a:r>
              <a:rPr lang="en-US" sz="26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as-IN" sz="26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পরস্পরের সাথে সহজে</a:t>
            </a:r>
            <a:r>
              <a:rPr lang="en-US" sz="26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2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6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6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6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6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6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6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62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2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 descr="Related imag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40" y="1273117"/>
            <a:ext cx="5039536" cy="392141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604" y="1273116"/>
            <a:ext cx="5039536" cy="392141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Rounded Rectangle 22"/>
          <p:cNvSpPr/>
          <p:nvPr/>
        </p:nvSpPr>
        <p:spPr>
          <a:xfrm>
            <a:off x="538603" y="5588351"/>
            <a:ext cx="10455971" cy="70835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মুঠোয়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0098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9594" y="194098"/>
            <a:ext cx="2523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1011" y="5753863"/>
            <a:ext cx="5280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q"/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 লেখ।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486" y="1216179"/>
            <a:ext cx="6155664" cy="4340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6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1665444" y="522126"/>
            <a:ext cx="8109560" cy="827488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85704" tIns="42853" rIns="85704" bIns="42853" anchor="ctr"/>
          <a:lstStyle/>
          <a:p>
            <a:pPr algn="ctr">
              <a:defRPr/>
            </a:pPr>
            <a:r>
              <a:rPr lang="en-US" sz="375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7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7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7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37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BD" sz="375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5724" y="2865406"/>
            <a:ext cx="2368996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00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endParaRPr lang="en-US" sz="300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00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00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endParaRPr lang="en-US" sz="300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endParaRPr lang="en-US" sz="300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22825" y="2824857"/>
            <a:ext cx="3135224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00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300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endParaRPr lang="en-US" sz="300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00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১১.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endParaRPr lang="en-US" sz="300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১২.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00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572" y="1663515"/>
            <a:ext cx="10872107" cy="997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কল্যাণে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গ্লোবাল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ভিলেজ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হচ্ছে।বিশ্বগ্রাম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অতোপ্রতভাবে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87" y="2797104"/>
            <a:ext cx="4183892" cy="2884305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901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947</Words>
  <Application>Microsoft Office PowerPoint</Application>
  <PresentationFormat>Custom</PresentationFormat>
  <Paragraphs>192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SolaimanLipi</vt:lpstr>
      <vt:lpstr>Times New Roman</vt:lpstr>
      <vt:lpstr>Wingdings</vt:lpstr>
      <vt:lpstr>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34</cp:revision>
  <dcterms:created xsi:type="dcterms:W3CDTF">2020-01-10T10:33:10Z</dcterms:created>
  <dcterms:modified xsi:type="dcterms:W3CDTF">2020-02-14T17:17:26Z</dcterms:modified>
</cp:coreProperties>
</file>