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59" r:id="rId6"/>
    <p:sldId id="271" r:id="rId7"/>
    <p:sldId id="279" r:id="rId8"/>
    <p:sldId id="273" r:id="rId9"/>
    <p:sldId id="274" r:id="rId10"/>
    <p:sldId id="275" r:id="rId11"/>
    <p:sldId id="276" r:id="rId12"/>
    <p:sldId id="277" r:id="rId13"/>
    <p:sldId id="266" r:id="rId14"/>
    <p:sldId id="278" r:id="rId15"/>
    <p:sldId id="280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3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C0E9D-937C-4DA1-84B7-157BF471F2D2}" type="doc">
      <dgm:prSet loTypeId="urn:microsoft.com/office/officeart/2005/8/layout/cycle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BDB4510-2EC8-4959-9D67-3BAA27003672}" type="pres">
      <dgm:prSet presAssocID="{D5BC0E9D-937C-4DA1-84B7-157BF471F2D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8440772-9F9F-42D9-9786-A44250B6A736}" type="presOf" srcId="{D5BC0E9D-937C-4DA1-84B7-157BF471F2D2}" destId="{3BDB4510-2EC8-4959-9D67-3BAA27003672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ptihafiz\Desktop\ZAKIR HOSSAN P\nn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70269"/>
            <a:ext cx="5562600" cy="417813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90600" y="685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স্বাগতমঃ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http://www.unicef.org/bangladesh/BD_ECL_inner01.jpg"/>
          <p:cNvSpPr>
            <a:spLocks noChangeAspect="1" noChangeArrowheads="1"/>
          </p:cNvSpPr>
          <p:nvPr/>
        </p:nvSpPr>
        <p:spPr bwMode="auto">
          <a:xfrm>
            <a:off x="155575" y="-623888"/>
            <a:ext cx="1809750" cy="1314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ttp://www.unicef.org/bangladesh/BD_ECL_inner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3581400" cy="5562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038600" y="381000"/>
            <a:ext cx="4572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dirty="0" smtClean="0"/>
              <a:t>প্রার্থনা</a:t>
            </a:r>
          </a:p>
          <a:p>
            <a:r>
              <a:rPr lang="bn-BD" sz="2000" dirty="0" smtClean="0"/>
              <a:t> সুফিয়া কামাল</a:t>
            </a:r>
          </a:p>
          <a:p>
            <a:r>
              <a:rPr lang="bn-BD" dirty="0" smtClean="0"/>
              <a:t>তুলি দুই হাত করি মুনাজাত</a:t>
            </a:r>
          </a:p>
          <a:p>
            <a:r>
              <a:rPr lang="bn-BD" dirty="0" smtClean="0"/>
              <a:t>হে রহিম রহমান</a:t>
            </a:r>
          </a:p>
          <a:p>
            <a:r>
              <a:rPr lang="bn-BD" dirty="0" smtClean="0"/>
              <a:t>কত সুন্দর করিয়া ধরণী</a:t>
            </a:r>
          </a:p>
          <a:p>
            <a:r>
              <a:rPr lang="bn-BD" dirty="0" smtClean="0"/>
              <a:t>মোদের করেছ দান,</a:t>
            </a:r>
          </a:p>
          <a:p>
            <a:r>
              <a:rPr lang="bn-BD" dirty="0" smtClean="0"/>
              <a:t>গাছে ফুল ফল</a:t>
            </a:r>
          </a:p>
          <a:p>
            <a:r>
              <a:rPr lang="bn-BD" dirty="0" smtClean="0"/>
              <a:t>নদী ভরা জল</a:t>
            </a:r>
          </a:p>
          <a:p>
            <a:r>
              <a:rPr lang="bn-BD" dirty="0" smtClean="0"/>
              <a:t>পাখির কণ্ঠে গান</a:t>
            </a:r>
          </a:p>
          <a:p>
            <a:r>
              <a:rPr lang="bn-BD" dirty="0" smtClean="0"/>
              <a:t>সকলি তোমার দান।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22098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কণ্ঠ </a:t>
            </a:r>
            <a:r>
              <a:rPr lang="bn-BD" sz="4000" dirty="0" smtClean="0"/>
              <a:t>----ন্ঠ –ণ+ঠ</a:t>
            </a:r>
            <a:endParaRPr lang="bn-BD" dirty="0" smtClean="0"/>
          </a:p>
          <a:p>
            <a:r>
              <a:rPr lang="bn-BD" sz="2800" dirty="0" smtClean="0"/>
              <a:t>সুন্দর </a:t>
            </a:r>
            <a:r>
              <a:rPr lang="bn-BD" sz="4000" dirty="0" smtClean="0"/>
              <a:t>---ন্দ---ন+দ </a:t>
            </a:r>
            <a:endParaRPr lang="bn-B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19200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১।দুই হাত তুলে কী করব?</a:t>
            </a:r>
          </a:p>
          <a:p>
            <a:r>
              <a:rPr lang="bn-BD" sz="3600" dirty="0" smtClean="0">
                <a:solidFill>
                  <a:srgbClr val="00B050"/>
                </a:solidFill>
              </a:rPr>
              <a:t>২।গাছে কী ছিল?</a:t>
            </a:r>
          </a:p>
          <a:p>
            <a:r>
              <a:rPr lang="bn-BD" sz="3600" dirty="0" smtClean="0">
                <a:solidFill>
                  <a:srgbClr val="00B050"/>
                </a:solidFill>
              </a:rPr>
              <a:t>৩।নদি ভরা কী আছে?</a:t>
            </a:r>
          </a:p>
          <a:p>
            <a:r>
              <a:rPr lang="bn-BD" sz="3600" dirty="0" smtClean="0">
                <a:solidFill>
                  <a:srgbClr val="00B050"/>
                </a:solidFill>
              </a:rPr>
              <a:t>৪।পাখির </a:t>
            </a:r>
            <a:r>
              <a:rPr lang="bn-BD" sz="3600" smtClean="0">
                <a:solidFill>
                  <a:srgbClr val="00B050"/>
                </a:solidFill>
              </a:rPr>
              <a:t>কণ্ঠে কী </a:t>
            </a:r>
            <a:r>
              <a:rPr lang="bn-BD" sz="3600" dirty="0" smtClean="0">
                <a:solidFill>
                  <a:srgbClr val="00B050"/>
                </a:solidFill>
              </a:rPr>
              <a:t>ছিল?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দলীয় কাজঃ</a:t>
            </a:r>
          </a:p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সুন্দর,কন্ঠ</a:t>
            </a:r>
            <a:r>
              <a:rPr lang="bn-BD" sz="6600" dirty="0" smtClean="0"/>
              <a:t>।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পাঠ্য বইয়ের সাথে সমন্বয়ঃ</a:t>
            </a:r>
          </a:p>
          <a:p>
            <a:r>
              <a:rPr lang="bn-BD" sz="4000" dirty="0" smtClean="0"/>
              <a:t>      (নিচু স্বরে পাঠ)</a:t>
            </a:r>
            <a:endParaRPr lang="en-US" sz="40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3722109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sz="4000" dirty="0" smtClean="0">
                <a:solidFill>
                  <a:srgbClr val="0070C0"/>
                </a:solidFill>
              </a:rPr>
              <a:t>হে রহিম রহমান</a:t>
            </a:r>
          </a:p>
          <a:p>
            <a:r>
              <a:rPr lang="bn-BD" sz="4000" dirty="0" smtClean="0">
                <a:solidFill>
                  <a:srgbClr val="0070C0"/>
                </a:solidFill>
              </a:rPr>
              <a:t>তুলি দুই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হাত করি মুনাজাত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 সুন্দর করিয়া ধরণী</a:t>
            </a: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মোদের করেছ দান।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webklik.nl/user_files/2010_03/110821/bird_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43200"/>
            <a:ext cx="4286250" cy="3333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533400"/>
            <a:ext cx="541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ধন্যবাদঃ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33400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উপস্থাপনায়ঃ</a:t>
            </a: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বিল্লাল</a:t>
            </a:r>
            <a:r>
              <a:rPr lang="en-US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bn-BD" sz="6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শিক্ষক 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দিঘীরপাড়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সরকারি প্রাঃবিদ্যালয় 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কসবা,ব্রাহ্মণবাড়িয়া।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914400"/>
            <a:ext cx="6858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শ্রেণীঃ  দ্বিতীয়  </a:t>
            </a: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বাংলা 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পাঠের শিরোনামঃ প্রার্থনা 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(তুলি দুই- - -- তোমার দান।)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সময়ঃ৪০মিঃ</a:t>
            </a:r>
          </a:p>
          <a:p>
            <a:pPr algn="ctr"/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1"/>
            <a:ext cx="807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২,১ ছড়া শোনে মনে রাখতে পারবে।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২,২ বাক্যস্থিত শব্দে ব্যবহৃত ধ্বনি স্পষ্ট ও শুদ্ধভাবে বলতে পারবে।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২,৩ পাঠ্য পুস্তকের শব্দ শুদ্ধ উচ্চারণে  পড়তে পারবে।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২,৪ যুক্তব্যঞ্জণ ভেঙ্গে লিখতে পারবে।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0"/>
            <a:ext cx="7543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আবেগসৃষ্টিঃ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ছড়া গানের মাধ্যমে।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প্রার্থনা</a:t>
            </a:r>
          </a:p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(প্রথম ৮ লাইন)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800600" y="622280"/>
            <a:ext cx="5181600" cy="4864120"/>
            <a:chOff x="2438400" y="228600"/>
            <a:chExt cx="5181600" cy="4864120"/>
          </a:xfrm>
        </p:grpSpPr>
        <p:sp>
          <p:nvSpPr>
            <p:cNvPr id="5" name="TextBox 4"/>
            <p:cNvSpPr txBox="1"/>
            <p:nvPr/>
          </p:nvSpPr>
          <p:spPr>
            <a:xfrm>
              <a:off x="2438400" y="1676400"/>
              <a:ext cx="4419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তুলি দুই হাত করি মোনাজাত </a:t>
              </a: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হে রহিম রহমান </a:t>
              </a: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কত সুন্দর করিয়া ধরণী </a:t>
              </a: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মোদের করেছ দান,</a:t>
              </a: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গাছে ফুল ফল</a:t>
              </a: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নদী ভরা জল।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514600" y="228600"/>
              <a:ext cx="5105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প্রার্থনা </a:t>
              </a:r>
            </a:p>
            <a:p>
              <a:r>
                <a:rPr lang="bn-BD" sz="40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সুফিয়া কামাল </a:t>
              </a:r>
              <a:endPara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52600" y="762000"/>
            <a:ext cx="2514600" cy="5257800"/>
            <a:chOff x="1752600" y="762000"/>
            <a:chExt cx="2514600" cy="5161817"/>
          </a:xfrm>
        </p:grpSpPr>
        <p:pic>
          <p:nvPicPr>
            <p:cNvPr id="6" name="Picture 5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52600" y="3352800"/>
              <a:ext cx="2514600" cy="2571017"/>
            </a:xfrm>
            <a:prstGeom prst="rect">
              <a:avLst/>
            </a:prstGeom>
          </p:spPr>
        </p:pic>
        <p:pic>
          <p:nvPicPr>
            <p:cNvPr id="7" name="Picture 6" descr="Monajat20120705132600.jpg"/>
            <p:cNvPicPr>
              <a:picLocks noChangeAspect="1"/>
            </p:cNvPicPr>
            <p:nvPr/>
          </p:nvPicPr>
          <p:blipFill>
            <a:blip r:embed="rId3" cstate="print"/>
            <a:srcRect l="16000" r="14000"/>
            <a:stretch>
              <a:fillRect/>
            </a:stretch>
          </p:blipFill>
          <p:spPr>
            <a:xfrm>
              <a:off x="1752600" y="762000"/>
              <a:ext cx="2514600" cy="2428875"/>
            </a:xfrm>
            <a:prstGeom prst="rect">
              <a:avLst/>
            </a:prstGeom>
          </p:spPr>
        </p:pic>
      </p:grpSp>
      <p:pic>
        <p:nvPicPr>
          <p:cNvPr id="8" name="Picture 7" descr="nnn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369845">
            <a:off x="-1532134" y="2614701"/>
            <a:ext cx="4770504" cy="1400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693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প্রার্থনা</a:t>
            </a:r>
          </a:p>
          <a:p>
            <a:r>
              <a:rPr lang="bn-BD" sz="3200" dirty="0" smtClean="0"/>
              <a:t> সুফিয়া কামাল</a:t>
            </a:r>
          </a:p>
          <a:p>
            <a:r>
              <a:rPr lang="bn-BD" sz="2800" dirty="0" smtClean="0"/>
              <a:t>তুলি দুই হাত করি মুনাজাত</a:t>
            </a:r>
          </a:p>
          <a:p>
            <a:r>
              <a:rPr lang="bn-BD" sz="2800" dirty="0" smtClean="0"/>
              <a:t>হে রহিম রহমান</a:t>
            </a:r>
          </a:p>
          <a:p>
            <a:r>
              <a:rPr lang="bn-BD" sz="2800" dirty="0" smtClean="0"/>
              <a:t>কত সুন্দর করিয়া ধরণী</a:t>
            </a:r>
          </a:p>
          <a:p>
            <a:r>
              <a:rPr lang="bn-BD" sz="2800" dirty="0" smtClean="0"/>
              <a:t>মোদের করেছ দান,</a:t>
            </a:r>
          </a:p>
          <a:p>
            <a:r>
              <a:rPr lang="bn-BD" sz="2800" dirty="0" smtClean="0"/>
              <a:t>গাছে ফুল ফল</a:t>
            </a:r>
          </a:p>
          <a:p>
            <a:r>
              <a:rPr lang="bn-BD" sz="2800" dirty="0" smtClean="0"/>
              <a:t>নদী ভরা জল</a:t>
            </a:r>
          </a:p>
          <a:p>
            <a:r>
              <a:rPr lang="bn-BD" sz="2800" dirty="0" smtClean="0"/>
              <a:t>পাখির কণ্ঠে গান</a:t>
            </a:r>
          </a:p>
          <a:p>
            <a:r>
              <a:rPr lang="bn-BD" sz="2800" dirty="0" smtClean="0"/>
              <a:t>সকলি তোমার দান।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7800" y="1371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 হাত তুলে প্রার্থনা করি।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6056111" y="3124200"/>
            <a:ext cx="4916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ধরণী অনেক সুন্দর।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1113401" cy="1295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0" y="1447800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প্রার্থনা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124200" y="1457980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মুনাজাত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>
            <a:off x="2438400" y="1676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343400" y="16002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31276" y="3048000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ধরণী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581400" y="3048000"/>
            <a:ext cx="11496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4000" dirty="0"/>
          </a:p>
        </p:txBody>
      </p:sp>
      <p:pic>
        <p:nvPicPr>
          <p:cNvPr id="14" name="Picture 2" descr="http://www.hdwallpapers.in/walls/summer_scenery-w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667000"/>
            <a:ext cx="1829167" cy="1143000"/>
          </a:xfrm>
          <a:prstGeom prst="rect">
            <a:avLst/>
          </a:prstGeom>
          <a:noFill/>
        </p:spPr>
      </p:pic>
      <p:sp>
        <p:nvSpPr>
          <p:cNvPr id="16" name="Right Arrow 15"/>
          <p:cNvSpPr/>
          <p:nvPr/>
        </p:nvSpPr>
        <p:spPr>
          <a:xfrm>
            <a:off x="2895600" y="3200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953000" y="3276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10" grpId="0" animBg="1"/>
      <p:bldP spid="11" grpId="0" animBg="1"/>
      <p:bldP spid="12" grpId="0"/>
      <p:bldP spid="13" grpId="0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252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ptihafiz</dc:creator>
  <cp:lastModifiedBy>MD AKTER SARKAR</cp:lastModifiedBy>
  <cp:revision>84</cp:revision>
  <dcterms:created xsi:type="dcterms:W3CDTF">2006-08-16T00:00:00Z</dcterms:created>
  <dcterms:modified xsi:type="dcterms:W3CDTF">2020-02-15T14:23:59Z</dcterms:modified>
</cp:coreProperties>
</file>