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8" r:id="rId3"/>
    <p:sldId id="259" r:id="rId4"/>
    <p:sldId id="272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70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60D9F6-7194-4ECC-8320-6A9B092A5E08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728960-DE67-4819-984A-17C2A8583A37}" type="pres">
      <dgm:prSet presAssocID="{AB60D9F6-7194-4ECC-8320-6A9B092A5E08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</dgm:ptLst>
  <dgm:cxnLst>
    <dgm:cxn modelId="{28A00AB0-CA9A-4253-BE6C-FB14BF602FF9}" type="presOf" srcId="{AB60D9F6-7194-4ECC-8320-6A9B092A5E08}" destId="{56728960-DE67-4819-984A-17C2A8583A37}" srcOrd="0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0E08B-1F7A-468E-A5D5-B42F838BD886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0EE93-4649-41CE-8BFA-FAAB8A892A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646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0290758-16FB-43AD-B8EA-2B01202EE8BF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0DF77AA-3B69-4EA2-9577-F03361139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290758-16FB-43AD-B8EA-2B01202EE8BF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DF77AA-3B69-4EA2-9577-F03361139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290758-16FB-43AD-B8EA-2B01202EE8BF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DF77AA-3B69-4EA2-9577-F03361139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290758-16FB-43AD-B8EA-2B01202EE8BF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DF77AA-3B69-4EA2-9577-F03361139E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290758-16FB-43AD-B8EA-2B01202EE8BF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DF77AA-3B69-4EA2-9577-F03361139E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290758-16FB-43AD-B8EA-2B01202EE8BF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DF77AA-3B69-4EA2-9577-F03361139E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290758-16FB-43AD-B8EA-2B01202EE8BF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DF77AA-3B69-4EA2-9577-F03361139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290758-16FB-43AD-B8EA-2B01202EE8BF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DF77AA-3B69-4EA2-9577-F03361139E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290758-16FB-43AD-B8EA-2B01202EE8BF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DF77AA-3B69-4EA2-9577-F03361139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0290758-16FB-43AD-B8EA-2B01202EE8BF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DF77AA-3B69-4EA2-9577-F03361139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0290758-16FB-43AD-B8EA-2B01202EE8BF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0DF77AA-3B69-4EA2-9577-F03361139E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0290758-16FB-43AD-B8EA-2B01202EE8BF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0DF77AA-3B69-4EA2-9577-F03361139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low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547" y="2352831"/>
            <a:ext cx="4692053" cy="35190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983" y="609600"/>
            <a:ext cx="5044450" cy="149352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ta Table.JPG"/>
          <p:cNvPicPr>
            <a:picLocks noChangeAspect="1"/>
          </p:cNvPicPr>
          <p:nvPr/>
        </p:nvPicPr>
        <p:blipFill rotWithShape="1">
          <a:blip r:embed="rId2"/>
          <a:srcRect t="59438"/>
          <a:stretch/>
        </p:blipFill>
        <p:spPr>
          <a:xfrm>
            <a:off x="725625" y="2209800"/>
            <a:ext cx="7505700" cy="10362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712" y="990600"/>
            <a:ext cx="3017526" cy="92964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04" y="914400"/>
            <a:ext cx="7767992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422704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77" y="1752600"/>
            <a:ext cx="7951246" cy="3352800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660" y="695401"/>
            <a:ext cx="4026416" cy="11887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469" y="2057400"/>
            <a:ext cx="4114798" cy="4114798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767" y="762000"/>
            <a:ext cx="1870900" cy="23386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59" y="1286549"/>
            <a:ext cx="6220958" cy="423775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66062320"/>
              </p:ext>
            </p:extLst>
          </p:nvPr>
        </p:nvGraphicFramePr>
        <p:xfrm>
          <a:off x="381000" y="2438400"/>
          <a:ext cx="77724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01" y="1551428"/>
            <a:ext cx="6882398" cy="375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14814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98" y="1143000"/>
            <a:ext cx="7089662" cy="33223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754" y="4465327"/>
            <a:ext cx="2743200" cy="21177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69" y="1680968"/>
            <a:ext cx="7089662" cy="349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910502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62000"/>
            <a:ext cx="7107950" cy="31699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961639"/>
            <a:ext cx="3849996" cy="23698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585575"/>
            <a:ext cx="2590800" cy="25908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23622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97" y="1011341"/>
            <a:ext cx="7098806" cy="4681738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4041656" cy="9479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40" y="1754688"/>
            <a:ext cx="7419975" cy="4495800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937" y="1066800"/>
            <a:ext cx="6718126" cy="33082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204" y="4724400"/>
            <a:ext cx="5748540" cy="1703835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161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Sohrab</cp:lastModifiedBy>
  <cp:revision>36</cp:revision>
  <dcterms:created xsi:type="dcterms:W3CDTF">2020-02-12T08:07:49Z</dcterms:created>
  <dcterms:modified xsi:type="dcterms:W3CDTF">2020-02-15T15:02:34Z</dcterms:modified>
</cp:coreProperties>
</file>