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6459200" cy="8229600"/>
  <p:notesSz cx="6858000" cy="9144000"/>
  <p:defaultTextStyle>
    <a:defPPr>
      <a:defRPr lang="en-US"/>
    </a:defPPr>
    <a:lvl1pPr marL="0" algn="l" defTabSz="1410736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705368" algn="l" defTabSz="1410736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1410736" algn="l" defTabSz="1410736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2116104" algn="l" defTabSz="1410736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2821473" algn="l" defTabSz="1410736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3526841" algn="l" defTabSz="1410736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4232209" algn="l" defTabSz="1410736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4937577" algn="l" defTabSz="1410736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5642945" algn="l" defTabSz="1410736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414" y="-78"/>
      </p:cViewPr>
      <p:guideLst>
        <p:guide orient="horz" pos="2592"/>
        <p:guide pos="51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A63F7F-ECFE-4967-809C-AD87EFB8BF10}" type="doc">
      <dgm:prSet loTypeId="urn:microsoft.com/office/officeart/2005/8/layout/venn1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5DBFF78-1A9D-435B-9C48-DFB3BF83C290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Teacher`s Identity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3246969B-F5C5-414F-B76F-957494E988AA}" type="parTrans" cxnId="{BC838269-68FF-4C6B-9CDD-08B64A08A578}">
      <dgm:prSet/>
      <dgm:spPr/>
      <dgm:t>
        <a:bodyPr/>
        <a:lstStyle/>
        <a:p>
          <a:endParaRPr lang="en-US"/>
        </a:p>
      </dgm:t>
    </dgm:pt>
    <dgm:pt modelId="{FFAE2784-ADC6-4F05-A4FB-85DEE801B4FC}" type="sibTrans" cxnId="{BC838269-68FF-4C6B-9CDD-08B64A08A578}">
      <dgm:prSet/>
      <dgm:spPr/>
      <dgm:t>
        <a:bodyPr/>
        <a:lstStyle/>
        <a:p>
          <a:endParaRPr lang="en-US"/>
        </a:p>
      </dgm:t>
    </dgm:pt>
    <dgm:pt modelId="{531ACAC5-A9C6-405F-BD61-BFFB19E42A43}" type="pres">
      <dgm:prSet presAssocID="{92A63F7F-ECFE-4967-809C-AD87EFB8BF1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3CB073-C385-4AE2-BBEE-DC6F0752C15C}" type="pres">
      <dgm:prSet presAssocID="{D5DBFF78-1A9D-435B-9C48-DFB3BF83C290}" presName="circ1TxSh" presStyleLbl="vennNode1" presStyleIdx="0" presStyleCnt="1" custScaleX="131250" custLinFactX="-3125" custLinFactNeighborX="-100000" custLinFactNeighborY="90625"/>
      <dgm:spPr/>
      <dgm:t>
        <a:bodyPr/>
        <a:lstStyle/>
        <a:p>
          <a:endParaRPr lang="en-US"/>
        </a:p>
      </dgm:t>
    </dgm:pt>
  </dgm:ptLst>
  <dgm:cxnLst>
    <dgm:cxn modelId="{BC838269-68FF-4C6B-9CDD-08B64A08A578}" srcId="{92A63F7F-ECFE-4967-809C-AD87EFB8BF10}" destId="{D5DBFF78-1A9D-435B-9C48-DFB3BF83C290}" srcOrd="0" destOrd="0" parTransId="{3246969B-F5C5-414F-B76F-957494E988AA}" sibTransId="{FFAE2784-ADC6-4F05-A4FB-85DEE801B4FC}"/>
    <dgm:cxn modelId="{FD15533F-9329-4412-A91B-99ED6073882D}" type="presOf" srcId="{92A63F7F-ECFE-4967-809C-AD87EFB8BF10}" destId="{531ACAC5-A9C6-405F-BD61-BFFB19E42A43}" srcOrd="0" destOrd="0" presId="urn:microsoft.com/office/officeart/2005/8/layout/venn1"/>
    <dgm:cxn modelId="{A7CE1CFC-6FA9-4191-84DC-33BEC973D12A}" type="presOf" srcId="{D5DBFF78-1A9D-435B-9C48-DFB3BF83C290}" destId="{403CB073-C385-4AE2-BBEE-DC6F0752C15C}" srcOrd="0" destOrd="0" presId="urn:microsoft.com/office/officeart/2005/8/layout/venn1"/>
    <dgm:cxn modelId="{C38FF2D3-821A-4646-BF2A-C53249C042FB}" type="presParOf" srcId="{531ACAC5-A9C6-405F-BD61-BFFB19E42A43}" destId="{403CB073-C385-4AE2-BBEE-DC6F0752C15C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3CB073-C385-4AE2-BBEE-DC6F0752C15C}">
      <dsp:nvSpPr>
        <dsp:cNvPr id="0" name=""/>
        <dsp:cNvSpPr/>
      </dsp:nvSpPr>
      <dsp:spPr>
        <a:xfrm>
          <a:off x="0" y="0"/>
          <a:ext cx="3800475" cy="2895600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Teacher`s Identity</a:t>
          </a:r>
          <a:endParaRPr lang="en-US" sz="42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0" y="0"/>
        <a:ext cx="3800475" cy="2895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4440" y="2556511"/>
            <a:ext cx="1399032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68880" y="4663440"/>
            <a:ext cx="1152144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05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10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16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821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526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232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937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642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32920" y="329566"/>
            <a:ext cx="370332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2960" y="329566"/>
            <a:ext cx="1083564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0163" y="5288281"/>
            <a:ext cx="13990320" cy="1634490"/>
          </a:xfrm>
        </p:spPr>
        <p:txBody>
          <a:bodyPr anchor="t"/>
          <a:lstStyle>
            <a:lvl1pPr algn="l">
              <a:defRPr sz="6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0163" y="3488056"/>
            <a:ext cx="13990320" cy="1800224"/>
          </a:xfrm>
        </p:spPr>
        <p:txBody>
          <a:bodyPr anchor="b"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705368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41073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1610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8214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52684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23220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93757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64294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920240"/>
            <a:ext cx="7269480" cy="5431156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66760" y="1920240"/>
            <a:ext cx="7269480" cy="5431156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2136"/>
            <a:ext cx="7272338" cy="767714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705368" indent="0">
              <a:buNone/>
              <a:defRPr sz="3100" b="1"/>
            </a:lvl2pPr>
            <a:lvl3pPr marL="1410736" indent="0">
              <a:buNone/>
              <a:defRPr sz="2800" b="1"/>
            </a:lvl3pPr>
            <a:lvl4pPr marL="2116104" indent="0">
              <a:buNone/>
              <a:defRPr sz="2500" b="1"/>
            </a:lvl4pPr>
            <a:lvl5pPr marL="2821473" indent="0">
              <a:buNone/>
              <a:defRPr sz="2500" b="1"/>
            </a:lvl5pPr>
            <a:lvl6pPr marL="3526841" indent="0">
              <a:buNone/>
              <a:defRPr sz="2500" b="1"/>
            </a:lvl6pPr>
            <a:lvl7pPr marL="4232209" indent="0">
              <a:buNone/>
              <a:defRPr sz="2500" b="1"/>
            </a:lvl7pPr>
            <a:lvl8pPr marL="4937577" indent="0">
              <a:buNone/>
              <a:defRPr sz="2500" b="1"/>
            </a:lvl8pPr>
            <a:lvl9pPr marL="5642945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609850"/>
            <a:ext cx="7272338" cy="4741546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361046" y="1842136"/>
            <a:ext cx="7275195" cy="767714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705368" indent="0">
              <a:buNone/>
              <a:defRPr sz="3100" b="1"/>
            </a:lvl2pPr>
            <a:lvl3pPr marL="1410736" indent="0">
              <a:buNone/>
              <a:defRPr sz="2800" b="1"/>
            </a:lvl3pPr>
            <a:lvl4pPr marL="2116104" indent="0">
              <a:buNone/>
              <a:defRPr sz="2500" b="1"/>
            </a:lvl4pPr>
            <a:lvl5pPr marL="2821473" indent="0">
              <a:buNone/>
              <a:defRPr sz="2500" b="1"/>
            </a:lvl5pPr>
            <a:lvl6pPr marL="3526841" indent="0">
              <a:buNone/>
              <a:defRPr sz="2500" b="1"/>
            </a:lvl6pPr>
            <a:lvl7pPr marL="4232209" indent="0">
              <a:buNone/>
              <a:defRPr sz="2500" b="1"/>
            </a:lvl7pPr>
            <a:lvl8pPr marL="4937577" indent="0">
              <a:buNone/>
              <a:defRPr sz="2500" b="1"/>
            </a:lvl8pPr>
            <a:lvl9pPr marL="5642945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61046" y="2609850"/>
            <a:ext cx="7275195" cy="4741546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1" y="327660"/>
            <a:ext cx="5414963" cy="139446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5090" y="327660"/>
            <a:ext cx="9201150" cy="7023736"/>
          </a:xfrm>
        </p:spPr>
        <p:txBody>
          <a:bodyPr/>
          <a:lstStyle>
            <a:lvl1pPr>
              <a:defRPr sz="4900"/>
            </a:lvl1pPr>
            <a:lvl2pPr>
              <a:defRPr sz="4300"/>
            </a:lvl2pPr>
            <a:lvl3pPr>
              <a:defRPr sz="37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1" y="1722120"/>
            <a:ext cx="5414963" cy="5629276"/>
          </a:xfrm>
        </p:spPr>
        <p:txBody>
          <a:bodyPr/>
          <a:lstStyle>
            <a:lvl1pPr marL="0" indent="0">
              <a:buNone/>
              <a:defRPr sz="2200"/>
            </a:lvl1pPr>
            <a:lvl2pPr marL="705368" indent="0">
              <a:buNone/>
              <a:defRPr sz="1900"/>
            </a:lvl2pPr>
            <a:lvl3pPr marL="1410736" indent="0">
              <a:buNone/>
              <a:defRPr sz="1500"/>
            </a:lvl3pPr>
            <a:lvl4pPr marL="2116104" indent="0">
              <a:buNone/>
              <a:defRPr sz="1400"/>
            </a:lvl4pPr>
            <a:lvl5pPr marL="2821473" indent="0">
              <a:buNone/>
              <a:defRPr sz="1400"/>
            </a:lvl5pPr>
            <a:lvl6pPr marL="3526841" indent="0">
              <a:buNone/>
              <a:defRPr sz="1400"/>
            </a:lvl6pPr>
            <a:lvl7pPr marL="4232209" indent="0">
              <a:buNone/>
              <a:defRPr sz="1400"/>
            </a:lvl7pPr>
            <a:lvl8pPr marL="4937577" indent="0">
              <a:buNone/>
              <a:defRPr sz="1400"/>
            </a:lvl8pPr>
            <a:lvl9pPr marL="564294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6118" y="5760720"/>
            <a:ext cx="9875520" cy="680086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26118" y="735330"/>
            <a:ext cx="9875520" cy="4937760"/>
          </a:xfrm>
        </p:spPr>
        <p:txBody>
          <a:bodyPr/>
          <a:lstStyle>
            <a:lvl1pPr marL="0" indent="0">
              <a:buNone/>
              <a:defRPr sz="4900"/>
            </a:lvl1pPr>
            <a:lvl2pPr marL="705368" indent="0">
              <a:buNone/>
              <a:defRPr sz="4300"/>
            </a:lvl2pPr>
            <a:lvl3pPr marL="1410736" indent="0">
              <a:buNone/>
              <a:defRPr sz="3700"/>
            </a:lvl3pPr>
            <a:lvl4pPr marL="2116104" indent="0">
              <a:buNone/>
              <a:defRPr sz="3100"/>
            </a:lvl4pPr>
            <a:lvl5pPr marL="2821473" indent="0">
              <a:buNone/>
              <a:defRPr sz="3100"/>
            </a:lvl5pPr>
            <a:lvl6pPr marL="3526841" indent="0">
              <a:buNone/>
              <a:defRPr sz="3100"/>
            </a:lvl6pPr>
            <a:lvl7pPr marL="4232209" indent="0">
              <a:buNone/>
              <a:defRPr sz="3100"/>
            </a:lvl7pPr>
            <a:lvl8pPr marL="4937577" indent="0">
              <a:buNone/>
              <a:defRPr sz="3100"/>
            </a:lvl8pPr>
            <a:lvl9pPr marL="5642945" indent="0">
              <a:buNone/>
              <a:defRPr sz="3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26118" y="6440806"/>
            <a:ext cx="9875520" cy="965834"/>
          </a:xfrm>
        </p:spPr>
        <p:txBody>
          <a:bodyPr/>
          <a:lstStyle>
            <a:lvl1pPr marL="0" indent="0">
              <a:buNone/>
              <a:defRPr sz="2200"/>
            </a:lvl1pPr>
            <a:lvl2pPr marL="705368" indent="0">
              <a:buNone/>
              <a:defRPr sz="1900"/>
            </a:lvl2pPr>
            <a:lvl3pPr marL="1410736" indent="0">
              <a:buNone/>
              <a:defRPr sz="1500"/>
            </a:lvl3pPr>
            <a:lvl4pPr marL="2116104" indent="0">
              <a:buNone/>
              <a:defRPr sz="1400"/>
            </a:lvl4pPr>
            <a:lvl5pPr marL="2821473" indent="0">
              <a:buNone/>
              <a:defRPr sz="1400"/>
            </a:lvl5pPr>
            <a:lvl6pPr marL="3526841" indent="0">
              <a:buNone/>
              <a:defRPr sz="1400"/>
            </a:lvl6pPr>
            <a:lvl7pPr marL="4232209" indent="0">
              <a:buNone/>
              <a:defRPr sz="1400"/>
            </a:lvl7pPr>
            <a:lvl8pPr marL="4937577" indent="0">
              <a:buNone/>
              <a:defRPr sz="1400"/>
            </a:lvl8pPr>
            <a:lvl9pPr marL="564294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29566"/>
            <a:ext cx="14813280" cy="1371600"/>
          </a:xfrm>
          <a:prstGeom prst="rect">
            <a:avLst/>
          </a:prstGeom>
        </p:spPr>
        <p:txBody>
          <a:bodyPr vert="horz" lIns="141074" tIns="70537" rIns="141074" bIns="7053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920240"/>
            <a:ext cx="14813280" cy="5431156"/>
          </a:xfrm>
          <a:prstGeom prst="rect">
            <a:avLst/>
          </a:prstGeom>
        </p:spPr>
        <p:txBody>
          <a:bodyPr vert="horz" lIns="141074" tIns="70537" rIns="141074" bIns="7053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" y="7627621"/>
            <a:ext cx="3840480" cy="438150"/>
          </a:xfrm>
          <a:prstGeom prst="rect">
            <a:avLst/>
          </a:prstGeom>
        </p:spPr>
        <p:txBody>
          <a:bodyPr vert="horz" lIns="141074" tIns="70537" rIns="141074" bIns="70537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23560" y="7627621"/>
            <a:ext cx="5212080" cy="438150"/>
          </a:xfrm>
          <a:prstGeom prst="rect">
            <a:avLst/>
          </a:prstGeom>
        </p:spPr>
        <p:txBody>
          <a:bodyPr vert="horz" lIns="141074" tIns="70537" rIns="141074" bIns="70537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95760" y="7627621"/>
            <a:ext cx="3840480" cy="438150"/>
          </a:xfrm>
          <a:prstGeom prst="rect">
            <a:avLst/>
          </a:prstGeom>
        </p:spPr>
        <p:txBody>
          <a:bodyPr vert="horz" lIns="141074" tIns="70537" rIns="141074" bIns="70537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10736" rtl="0" eaLnBrk="1" latinLnBrk="0" hangingPunct="1">
        <a:spcBef>
          <a:spcPct val="0"/>
        </a:spcBef>
        <a:buNone/>
        <a:defRPr sz="6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29026" indent="-529026" algn="l" defTabSz="1410736" rtl="0" eaLnBrk="1" latinLnBrk="0" hangingPunct="1">
        <a:spcBef>
          <a:spcPct val="20000"/>
        </a:spcBef>
        <a:buFont typeface="Arial" pitchFamily="34" charset="0"/>
        <a:buChar char="•"/>
        <a:defRPr sz="4900" kern="1200">
          <a:solidFill>
            <a:schemeClr val="tx1"/>
          </a:solidFill>
          <a:latin typeface="+mn-lt"/>
          <a:ea typeface="+mn-ea"/>
          <a:cs typeface="+mn-cs"/>
        </a:defRPr>
      </a:lvl1pPr>
      <a:lvl2pPr marL="1146223" indent="-440855" algn="l" defTabSz="1410736" rtl="0" eaLnBrk="1" latinLnBrk="0" hangingPunct="1">
        <a:spcBef>
          <a:spcPct val="20000"/>
        </a:spcBef>
        <a:buFont typeface="Arial" pitchFamily="34" charset="0"/>
        <a:buChar char="–"/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1763420" indent="-352684" algn="l" defTabSz="141073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3pPr>
      <a:lvl4pPr marL="2468789" indent="-352684" algn="l" defTabSz="1410736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174157" indent="-352684" algn="l" defTabSz="1410736" rtl="0" eaLnBrk="1" latinLnBrk="0" hangingPunct="1">
        <a:spcBef>
          <a:spcPct val="20000"/>
        </a:spcBef>
        <a:buFont typeface="Arial" pitchFamily="34" charset="0"/>
        <a:buChar char="»"/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3879525" indent="-352684" algn="l" defTabSz="141073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584893" indent="-352684" algn="l" defTabSz="141073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290261" indent="-352684" algn="l" defTabSz="141073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5995629" indent="-352684" algn="l" defTabSz="141073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1073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05368" algn="l" defTabSz="141073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10736" algn="l" defTabSz="141073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16104" algn="l" defTabSz="141073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21473" algn="l" defTabSz="141073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6841" algn="l" defTabSz="141073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32209" algn="l" defTabSz="141073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937577" algn="l" defTabSz="141073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642945" algn="l" defTabSz="141073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\Videos\My_AudioRecord%5b24%5d.mp3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\Videos\My_AudioRecord%5b24%5d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7.jpeg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\Videos\My_AudioRecord%5b24%5d.mp3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\Videos\My_AudioRecord%5b24%5d.mp3" TargetMode="Externa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elcome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459200" cy="822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_main(3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6459200" cy="8229600"/>
          </a:xfrm>
          <a:prstGeom prst="rect">
            <a:avLst/>
          </a:prstGeom>
        </p:spPr>
      </p:pic>
      <p:pic>
        <p:nvPicPr>
          <p:cNvPr id="3" name="Picture 2" descr="de5cdedaa78add8d4a2c0792dc0f314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1066800"/>
            <a:ext cx="7315200" cy="4073236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733800" y="6096000"/>
            <a:ext cx="8991600" cy="838200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Rain </a:t>
            </a:r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rain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go away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My_AudioRecord[24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667000" y="2743200"/>
            <a:ext cx="1447800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46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-m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459200" cy="822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67200" y="685800"/>
            <a:ext cx="7772400" cy="1219200"/>
          </a:xfrm>
          <a:prstGeom prst="horizontalScroll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prstTxWarp prst="textDeflateBottom">
              <a:avLst>
                <a:gd name="adj" fmla="val 47482"/>
              </a:avLst>
            </a:prstTxWarp>
            <a:spAutoFit/>
          </a:bodyPr>
          <a:lstStyle/>
          <a:p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Teachers  recitation</a:t>
            </a:r>
          </a:p>
        </p:txBody>
      </p:sp>
      <p:pic>
        <p:nvPicPr>
          <p:cNvPr id="4" name="Picture 3" descr="teacher-and-students-clipart-free-cliparts-that-you-can-download-CT5CnO-clipart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04800"/>
            <a:ext cx="2362200" cy="175260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819400" y="3200400"/>
            <a:ext cx="9067800" cy="3046988"/>
          </a:xfrm>
          <a:prstGeom prst="rect">
            <a:avLst/>
          </a:prstGeom>
          <a:noFill/>
          <a:ln w="28575">
            <a:solidFill>
              <a:srgbClr val="00206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Rain,rain,go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away.</a:t>
            </a:r>
          </a:p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Come again another day.</a:t>
            </a:r>
          </a:p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Little children want to play.</a:t>
            </a:r>
          </a:p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Rain,rain,go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away.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67400" y="2133600"/>
            <a:ext cx="5486400" cy="707886"/>
          </a:xfrm>
          <a:prstGeom prst="rect">
            <a:avLst/>
          </a:prstGeom>
          <a:noFill/>
          <a:ln w="28575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Look ,listen and say</a:t>
            </a:r>
            <a:endParaRPr lang="en-US" sz="40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teacher read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038012" y="762000"/>
            <a:ext cx="4421188" cy="2652713"/>
          </a:xfrm>
          <a:prstGeom prst="ellipse">
            <a:avLst/>
          </a:prstGeom>
          <a:ln w="5715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_inter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459200" cy="8229600"/>
          </a:xfrm>
          <a:prstGeom prst="rect">
            <a:avLst/>
          </a:prstGeom>
        </p:spPr>
      </p:pic>
      <p:pic>
        <p:nvPicPr>
          <p:cNvPr id="3" name="Picture 2" descr="TN_male-student-wearing-glasses-reading-book-clipa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0"/>
            <a:ext cx="3124200" cy="3060700"/>
          </a:xfrm>
          <a:prstGeom prst="ellipse">
            <a:avLst/>
          </a:prstGeom>
          <a:ln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572000" y="609600"/>
            <a:ext cx="6934200" cy="8382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none" rtlCol="0">
            <a:prstTxWarp prst="textCurveDown">
              <a:avLst/>
            </a:prstTxWarp>
            <a:spAutoFit/>
          </a:bodyPr>
          <a:lstStyle/>
          <a:p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Students   recitation</a:t>
            </a:r>
          </a:p>
        </p:txBody>
      </p:sp>
      <p:pic>
        <p:nvPicPr>
          <p:cNvPr id="5" name="Picture 4" descr="ss read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496800" y="0"/>
            <a:ext cx="3962400" cy="3048000"/>
          </a:xfrm>
          <a:prstGeom prst="ellipse">
            <a:avLst/>
          </a:prstGeom>
          <a:ln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648200" y="3711714"/>
            <a:ext cx="6477000" cy="940653"/>
          </a:xfrm>
          <a:prstGeom prst="horizontalScroll">
            <a:avLst/>
          </a:prstGeom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Imdividual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Reading (IW)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_main(10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459200" cy="82296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429000" y="533400"/>
            <a:ext cx="10134600" cy="4024967"/>
          </a:xfrm>
          <a:prstGeom prst="wedgeEllipseCallout">
            <a:avLst/>
          </a:prstGeom>
          <a:ln w="38100">
            <a:solidFill>
              <a:srgbClr val="00B0F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One student say the rhyme and other listen</a:t>
            </a:r>
          </a:p>
        </p:txBody>
      </p:sp>
      <p:pic>
        <p:nvPicPr>
          <p:cNvPr id="4" name="Picture 3" descr="pair readin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4419600"/>
            <a:ext cx="6208744" cy="3533775"/>
          </a:xfrm>
          <a:prstGeom prst="ellipse">
            <a:avLst/>
          </a:prstGeom>
          <a:ln w="38100"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2877800" y="304800"/>
            <a:ext cx="2971800" cy="70788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Pair Work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d-Flowers-Powerpoint-Background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459200" cy="822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71800" y="2819400"/>
            <a:ext cx="10134600" cy="2585323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Say –Rain </a:t>
            </a:r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rain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go away </a:t>
            </a:r>
            <a:endParaRPr lang="en-U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Say the next line: come again another day.</a:t>
            </a:r>
            <a:endParaRPr lang="en-U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Ribbon 4"/>
          <p:cNvSpPr/>
          <p:nvPr/>
        </p:nvSpPr>
        <p:spPr>
          <a:xfrm>
            <a:off x="4648200" y="304800"/>
            <a:ext cx="8001000" cy="1212116"/>
          </a:xfrm>
          <a:prstGeom prst="ribbon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Evaluation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ank you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838200"/>
            <a:ext cx="6477000" cy="647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mplate_main(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459200" cy="822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" y="2133600"/>
            <a:ext cx="6385560" cy="5016758"/>
          </a:xfrm>
          <a:prstGeom prst="rightArrowCallout">
            <a:avLst/>
          </a:prstGeom>
          <a:solidFill>
            <a:schemeClr val="accent5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Lutfor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Rahman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Assistant Teacher,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Kundarampur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Government Primary school School,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Ghoraghat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Dinajpur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E-mail: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mlutfor81@gmail.com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6477000" y="76200"/>
          <a:ext cx="4191000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 descr="Lutfor mie mt 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439400" y="1828800"/>
            <a:ext cx="6019800" cy="6019800"/>
          </a:xfrm>
          <a:prstGeom prst="ellipse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d-Flowers-Powerpoint-Background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0"/>
            <a:ext cx="16459200" cy="822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53000" y="76200"/>
            <a:ext cx="7696200" cy="8382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prstTxWarp prst="textChevro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Dear students let’s enjoy the rhyme </a:t>
            </a: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7239000" y="3657600"/>
          <a:ext cx="1625600" cy="1371600"/>
        </p:xfrm>
        <a:graphic>
          <a:graphicData uri="http://schemas.openxmlformats.org/presentationml/2006/ole">
            <p:oleObj spid="_x0000_s1026" name="Packager Shell Object" showAsIcon="1" r:id="rId4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_main(5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459200" cy="822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0" y="76200"/>
            <a:ext cx="7696200" cy="685800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Today’s lesson is-  </a:t>
            </a:r>
          </a:p>
        </p:txBody>
      </p:sp>
      <p:pic>
        <p:nvPicPr>
          <p:cNvPr id="5" name="Picture 4" descr="Screenshot (73).jpg"/>
          <p:cNvPicPr>
            <a:picLocks noChangeAspect="1"/>
          </p:cNvPicPr>
          <p:nvPr/>
        </p:nvPicPr>
        <p:blipFill>
          <a:blip r:embed="rId3" cstate="print"/>
          <a:srcRect l="14993" t="15555" r="26286" b="16667"/>
          <a:stretch>
            <a:fillRect/>
          </a:stretch>
        </p:blipFill>
        <p:spPr>
          <a:xfrm>
            <a:off x="381000" y="1600200"/>
            <a:ext cx="7162800" cy="4648200"/>
          </a:xfrm>
          <a:prstGeom prst="round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1600" y="1676400"/>
            <a:ext cx="6386513" cy="4552950"/>
          </a:xfrm>
          <a:prstGeom prst="round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_main(2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459200" cy="822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08636" y="206514"/>
            <a:ext cx="5745164" cy="707886"/>
          </a:xfrm>
          <a:prstGeom prst="rect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Lesson introduction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2286000"/>
            <a:ext cx="6934200" cy="4401205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Subject : English     </a:t>
            </a:r>
          </a:p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Class : 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One</a:t>
            </a:r>
          </a:p>
          <a:p>
            <a:pPr algn="ctr"/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Unit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  <a:p>
            <a:pPr algn="ctr"/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Lesson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1-3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B. Rhyme: Rain </a:t>
            </a: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rain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go away </a:t>
            </a:r>
            <a:endParaRPr lang="en-US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Date 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0/0/2020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0" y="1676400"/>
            <a:ext cx="4152590" cy="568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ming-Frames-Butterfly-PPT-Backgroun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459200" cy="822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65637" y="914400"/>
            <a:ext cx="6172200" cy="940653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Learning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outcomes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1918" y="1941493"/>
            <a:ext cx="22158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34290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Speaking:</a:t>
            </a:r>
          </a:p>
        </p:txBody>
      </p:sp>
      <p:sp>
        <p:nvSpPr>
          <p:cNvPr id="6" name="Rectangle 5"/>
          <p:cNvSpPr/>
          <p:nvPr/>
        </p:nvSpPr>
        <p:spPr>
          <a:xfrm>
            <a:off x="3581400" y="2448580"/>
            <a:ext cx="1158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4.1.1 </a:t>
            </a:r>
            <a:r>
              <a:rPr lang="en-US" sz="32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Enjoy the rhythm and music of simple rhymes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33800" y="3505201"/>
            <a:ext cx="274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81400" y="4038600"/>
            <a:ext cx="9448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4.1.1:</a:t>
            </a:r>
            <a:r>
              <a:rPr lang="en-US" sz="32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Repeat rhymes after the teacher.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05200" y="1905000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Listening</a:t>
            </a:r>
            <a:endParaRPr lang="en-US" sz="3200" b="1" dirty="0"/>
          </a:p>
        </p:txBody>
      </p:sp>
      <p:sp>
        <p:nvSpPr>
          <p:cNvPr id="10" name="Rectangle 9"/>
          <p:cNvSpPr/>
          <p:nvPr/>
        </p:nvSpPr>
        <p:spPr>
          <a:xfrm>
            <a:off x="3505200" y="4953000"/>
            <a:ext cx="7696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4.1.2  </a:t>
            </a:r>
            <a:r>
              <a:rPr lang="en-US" sz="32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Recite rhymes individually</a:t>
            </a:r>
            <a:r>
              <a:rPr lang="en-US" sz="32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_main(5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6459200" cy="8229600"/>
          </a:xfrm>
          <a:prstGeom prst="rect">
            <a:avLst/>
          </a:prstGeom>
        </p:spPr>
      </p:pic>
      <p:pic>
        <p:nvPicPr>
          <p:cNvPr id="3" name="Picture 2" descr="dfVWGd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914400"/>
            <a:ext cx="7620000" cy="4268202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267200" y="6019800"/>
            <a:ext cx="8534400" cy="76200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60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Rain </a:t>
            </a:r>
            <a:r>
              <a:rPr lang="en-US" sz="6000" b="1" dirty="0" err="1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rain</a:t>
            </a:r>
            <a:r>
              <a:rPr lang="en-US" sz="60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go away</a:t>
            </a:r>
            <a:endParaRPr lang="en-US" sz="6000" b="1" dirty="0">
              <a:ln/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Screenshot (73).jpg"/>
          <p:cNvPicPr>
            <a:picLocks noChangeAspect="1"/>
          </p:cNvPicPr>
          <p:nvPr/>
        </p:nvPicPr>
        <p:blipFill>
          <a:blip r:embed="rId5" cstate="print"/>
          <a:srcRect l="16809" t="26804" r="25809" b="17526"/>
          <a:stretch>
            <a:fillRect/>
          </a:stretch>
        </p:blipFill>
        <p:spPr>
          <a:xfrm>
            <a:off x="8915400" y="914400"/>
            <a:ext cx="7162800" cy="4114800"/>
          </a:xfrm>
          <a:prstGeom prst="round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My_AudioRecord[24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7467600" y="6477000"/>
            <a:ext cx="1296987" cy="12969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46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_inter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6459200" cy="8229600"/>
          </a:xfrm>
          <a:prstGeom prst="rect">
            <a:avLst/>
          </a:prstGeom>
        </p:spPr>
      </p:pic>
      <p:pic>
        <p:nvPicPr>
          <p:cNvPr id="3" name="Picture 2" descr="maxresdefaul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533400"/>
            <a:ext cx="5943600" cy="5270740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pic>
        <p:nvPicPr>
          <p:cNvPr id="4" name="Picture 3" descr="59afd7c69aa76e5963cd58cf1277cce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839200" y="609600"/>
            <a:ext cx="6035040" cy="5257800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810000" y="6629400"/>
            <a:ext cx="9906000" cy="60960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Come again another day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My_AudioRecord[24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7315200" y="5257800"/>
            <a:ext cx="1449387" cy="14493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46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_main(4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6459200" cy="8229600"/>
          </a:xfrm>
          <a:prstGeom prst="rect">
            <a:avLst/>
          </a:prstGeom>
        </p:spPr>
      </p:pic>
      <p:pic>
        <p:nvPicPr>
          <p:cNvPr id="3" name="Picture 2" descr="NIÑOS-JUGANDO-400x235.jpg"/>
          <p:cNvPicPr>
            <a:picLocks noChangeAspect="1"/>
          </p:cNvPicPr>
          <p:nvPr/>
        </p:nvPicPr>
        <p:blipFill>
          <a:blip r:embed="rId4" cstate="print"/>
          <a:srcRect l="12000" r="12000"/>
          <a:stretch>
            <a:fillRect/>
          </a:stretch>
        </p:blipFill>
        <p:spPr>
          <a:xfrm>
            <a:off x="381000" y="685800"/>
            <a:ext cx="6934200" cy="4876800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3" descr="lanzarse-una-pelota.jpg"/>
          <p:cNvPicPr>
            <a:picLocks noChangeAspect="1"/>
          </p:cNvPicPr>
          <p:nvPr/>
        </p:nvPicPr>
        <p:blipFill>
          <a:blip r:embed="rId5" cstate="print"/>
          <a:srcRect l="3869" t="4194" r="7134"/>
          <a:stretch>
            <a:fillRect/>
          </a:stretch>
        </p:blipFill>
        <p:spPr>
          <a:xfrm>
            <a:off x="9448800" y="533400"/>
            <a:ext cx="6439876" cy="5029200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124200" y="6400800"/>
            <a:ext cx="10744200" cy="45720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Little children want to play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My_AudioRecord[24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7620000" y="3200400"/>
            <a:ext cx="1601787" cy="16017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46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158</Words>
  <Application>Microsoft Office PowerPoint</Application>
  <PresentationFormat>Custom</PresentationFormat>
  <Paragraphs>40</Paragraphs>
  <Slides>15</Slides>
  <Notes>0</Notes>
  <HiddenSlides>0</HiddenSlides>
  <MMClips>4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lutfor rahman</dc:creator>
  <cp:lastModifiedBy>Home</cp:lastModifiedBy>
  <cp:revision>49</cp:revision>
  <dcterms:created xsi:type="dcterms:W3CDTF">2006-08-16T00:00:00Z</dcterms:created>
  <dcterms:modified xsi:type="dcterms:W3CDTF">2020-02-14T18:12:39Z</dcterms:modified>
</cp:coreProperties>
</file>