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301" r:id="rId3"/>
    <p:sldId id="271" r:id="rId4"/>
    <p:sldId id="273" r:id="rId5"/>
    <p:sldId id="274" r:id="rId6"/>
    <p:sldId id="272" r:id="rId7"/>
    <p:sldId id="296" r:id="rId8"/>
    <p:sldId id="294" r:id="rId9"/>
    <p:sldId id="293" r:id="rId10"/>
    <p:sldId id="295" r:id="rId11"/>
    <p:sldId id="297" r:id="rId12"/>
    <p:sldId id="298" r:id="rId13"/>
    <p:sldId id="299" r:id="rId14"/>
    <p:sldId id="30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26" autoAdjust="0"/>
    <p:restoredTop sz="94660"/>
  </p:normalViewPr>
  <p:slideViewPr>
    <p:cSldViewPr>
      <p:cViewPr>
        <p:scale>
          <a:sx n="88" d="100"/>
          <a:sy n="88" d="100"/>
        </p:scale>
        <p:origin x="-34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83F23-12D6-4E84-B030-34123A6EEF71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451F5-395B-40BE-8634-9761B46BE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451F5-395B-40BE-8634-9761B46BE9D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5364"/>
            </a:avLst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905000" y="64770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বেনু রঞ্জন</a:t>
            </a:r>
            <a:r>
              <a:rPr lang="bn-IN" b="1" baseline="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মজুমদার# সহকারী শিক্ষক# সিচনী সরকারী প্রাথমিক বিদ্যালয় 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26720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NEW SUCHONA COMPUTER\Desktop\Pic 3\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8568" y="1371600"/>
            <a:ext cx="3277432" cy="22764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9144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362200"/>
            <a:ext cx="6629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গল্পাংশটুকু একা একা পড়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 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1430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2895600" y="852102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    দলীয় কাজ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838200" y="2927866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প্রত্যেকে দুই লাইন করে পড়।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5334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057400"/>
            <a:ext cx="40386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কাঠুরিয়া কি করে 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2133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19600" y="3962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38200" y="3200400"/>
            <a:ext cx="43434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কাঠুরিয়া কাঁদছিল কেন 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0" y="4038600"/>
            <a:ext cx="45720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নদী থেকে কে উঠে এসেছিল?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12954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প্রশ্নগুলোর উত্তর মুখে মুখে বল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5029200"/>
            <a:ext cx="41910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 নদীতে কিসের ভয় ছিল?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6096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828800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আজকের পাঠের গল্পটি  স্পস্ট ও শুদ্ধ উচ্চাড়ণে পড়ে আসবে 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8382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uyuurty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2312" y="2557462"/>
            <a:ext cx="2619375" cy="17430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6858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533400"/>
            <a:ext cx="5638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 পরিচিতি 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110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685800"/>
            <a:ext cx="1676400" cy="194281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762000" y="2895600"/>
            <a:ext cx="342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বেনু রঞ্জন মজুমদার </a:t>
            </a:r>
          </a:p>
          <a:p>
            <a:pPr algn="ctr"/>
            <a:r>
              <a:rPr lang="bn-IN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সহকারি শিক্ষক                                      সিচনী সরকারি প্রাথমিক বিদ্যালয়  </a:t>
            </a:r>
          </a:p>
          <a:p>
            <a:pPr algn="ctr"/>
            <a:r>
              <a:rPr lang="bn-IN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দক্ষিণ সুনামগঞ্জ, সুনামগঞ্জ।</a:t>
            </a:r>
            <a:r>
              <a:rPr lang="en-US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            </a:t>
            </a:r>
            <a:r>
              <a:rPr lang="bn-IN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মোবাইল নাম্বারঃ ০১৭১৭৯০৮০৬৫</a:t>
            </a:r>
            <a:endParaRPr lang="en-US" sz="2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2819399"/>
            <a:ext cx="3581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বিষয়ঃ বাংলা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: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২য়                 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সময়ঃ ৪৫ মিনিট                                     অধ্যায় –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7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 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শিরোনামঃ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জলপরি ও কাঠুরে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পাঠ্যাংশঃএক বনে বাস ...............আমি দেখেছি।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6858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6858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এসো ছবি দেখি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55626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ছবিতে কী দেখা যাচ্ছে?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yyyy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600200"/>
            <a:ext cx="3924300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11" descr="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676400"/>
            <a:ext cx="3429000" cy="2524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2362200" y="1676400"/>
            <a:ext cx="4800600" cy="1524000"/>
          </a:xfrm>
          <a:prstGeom prst="horizontalScrol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19400" y="19812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জলপরী ও কাঠুরে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5334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এ পাঠ শেষে শিক্ষার্থীরা ...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2590800"/>
            <a:ext cx="289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২.২.১ গল্প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শুনে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বুঝতে পারবে।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3657600"/>
            <a:ext cx="708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১.১.২ বাক্যস্থিত শব্দে ব্যবহৃত বাংলা যুক্ত বর্ণের ধ্বনি স্পষ্ঠ ও শুদ্ধভাবে বলতে পারবে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4114800"/>
            <a:ext cx="472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১.৩.২ কোন বিষয়ে প্রশ্ন করতে  ও প্রশ্নের উত্তর দিতে পারবে।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0600" y="4495800"/>
            <a:ext cx="327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২.৩.২ ছবি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দেখে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গল্প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বলতে পারবে।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6800" y="1600200"/>
            <a:ext cx="434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১.২.১ পাঠের অন্তর্গত ছোট ছোট বাক্য শুনে বুঝতে পারবে।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66800" y="1981200"/>
            <a:ext cx="381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১.৩.২ অনুরোধ শুনে পালন করতে পারবে।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66800" y="2286000"/>
            <a:ext cx="289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১.৩.৩ প্রশ্ন শুনে বুঝতে পারবে।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 rot="10800000" flipV="1">
            <a:off x="914400" y="5410200"/>
            <a:ext cx="3466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২.৪.১ গল্প পড়তে পারবে 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14400" y="5715000"/>
            <a:ext cx="26356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২.৪.২ গল্প পড়ে বুঝতে পারবে 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5800" y="1371600"/>
            <a:ext cx="365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90600" y="1066800"/>
            <a:ext cx="76200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শোনা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6800" y="3048000"/>
            <a:ext cx="7620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বলা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4400" y="4876800"/>
            <a:ext cx="7620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পড়া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14400" y="6019800"/>
            <a:ext cx="50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২.৪.২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নিজের ভাষায় গল্প সম্পর্কে প্রশ্নের উত্তর দিতে পারবে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1" grpId="0"/>
      <p:bldP spid="12" grpId="0"/>
      <p:bldP spid="13" grpId="0"/>
      <p:bldP spid="14" grpId="0"/>
      <p:bldP spid="17" grpId="0" animBg="1"/>
      <p:bldP spid="18" grpId="0" animBg="1"/>
      <p:bldP spid="19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43000" y="5486400"/>
            <a:ext cx="502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কাঠুরিয়া কাঠ কেটে বাজারে বিক্রি করে।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00600" y="2819400"/>
            <a:ext cx="3886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কাঠুরিয়া কাঠ বিক্রি করে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2819400"/>
            <a:ext cx="3276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কাঠুরিয়া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ooo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838200"/>
            <a:ext cx="2686050" cy="1695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290" name="AutoShape 2" descr="Image result for কাঠুরের ছব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2" name="AutoShape 4" descr="Image result for কাঠুরের ছব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371600" y="4267200"/>
            <a:ext cx="3870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কাঠুরিয়া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কুড়াল দিয়ে কাঠ কাটে।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62000" y="3657600"/>
            <a:ext cx="472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কাঠুরিয়া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কি দিয়ে কাঠ কাটে?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447800" y="4876800"/>
            <a:ext cx="441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কাঠুরিয়া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কাঠ কেটে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কোথায় বিক্রি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করে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" name="Picture 19" descr="rdg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838200"/>
            <a:ext cx="2705100" cy="1685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3400" y="30480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নদী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0800000" flipV="1">
            <a:off x="4572000" y="29718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কুমির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kumir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762000"/>
            <a:ext cx="2466975" cy="18478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838200" y="39624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কাঠুরিয়ার কুড়ালটি কোথায় পড়ে গিয়েছিল?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 descr="sundorbon 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990600"/>
            <a:ext cx="2466975" cy="184785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990600" y="5638800"/>
            <a:ext cx="29626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নদীতে কুমিরের ভয় ছিল।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90600" y="5105400"/>
            <a:ext cx="29835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নদীতে কিসের ভয় ছিল?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14400" y="4495800"/>
            <a:ext cx="47990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কাঠুরিয়ার কুড়ালটি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নদীতে পড়ে গিয়েছিল।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28194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জলপরি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27432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কুড়াল হাতে জলপরি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3581400"/>
            <a:ext cx="5867400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কাঠুরিয়ার কান্না দেখে নদী থেকে কে উঠে এসেছিল?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oooo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685800"/>
            <a:ext cx="2847975" cy="1600200"/>
          </a:xfrm>
          <a:prstGeom prst="rect">
            <a:avLst/>
          </a:prstGeom>
        </p:spPr>
      </p:pic>
      <p:pic>
        <p:nvPicPr>
          <p:cNvPr id="10" name="Picture 9" descr="yyyy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762000"/>
            <a:ext cx="2857500" cy="16002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762000" y="4876800"/>
            <a:ext cx="563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জলপরি কাঠুরিয়াকে কীভাবে সাহায্য করেছিল?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0" y="4191000"/>
            <a:ext cx="647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কাঠুরিয়ার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কান্না দেখে নদী থেকে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জলপরি উঠে এসেছিলো।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2000" y="5410200"/>
            <a:ext cx="56862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জলপরি নদী থেকে কাঠুরিয়ার কুড়ালটি খুঁজে দিয়েছিল।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  <p:bldP spid="12" grpId="0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47800" y="1219200"/>
            <a:ext cx="601980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যুক্তবর্ণ শিখি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	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2133600"/>
            <a:ext cx="83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স্রোত-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	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8800" y="21336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স্র=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4600" y="21336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71800" y="21336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+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914400" y="2819400"/>
            <a:ext cx="11528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কিছুক্ষণ-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133600" y="2819400"/>
            <a:ext cx="9143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ক্ষ=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0000" y="2819400"/>
            <a:ext cx="9392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ষ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29000" y="2819400"/>
            <a:ext cx="68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+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95600" y="2819400"/>
            <a:ext cx="53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29000" y="2286000"/>
            <a:ext cx="449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334</Words>
  <Application>Microsoft Office PowerPoint</Application>
  <PresentationFormat>On-screen Show (4:3)</PresentationFormat>
  <Paragraphs>74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 SUCHONA COMPUTER</dc:creator>
  <cp:lastModifiedBy>NEW SUCHONA COMPUTER</cp:lastModifiedBy>
  <cp:revision>289</cp:revision>
  <dcterms:created xsi:type="dcterms:W3CDTF">2006-08-16T00:00:00Z</dcterms:created>
  <dcterms:modified xsi:type="dcterms:W3CDTF">2020-02-15T16:27:48Z</dcterms:modified>
</cp:coreProperties>
</file>