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5" r:id="rId4"/>
    <p:sldId id="276" r:id="rId5"/>
    <p:sldId id="277" r:id="rId6"/>
    <p:sldId id="271" r:id="rId7"/>
    <p:sldId id="278" r:id="rId8"/>
    <p:sldId id="279" r:id="rId9"/>
    <p:sldId id="280" r:id="rId10"/>
    <p:sldId id="274" r:id="rId11"/>
    <p:sldId id="282" r:id="rId12"/>
    <p:sldId id="26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28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theme" Target="theme/theme1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8.xml" /><Relationship Id="rId19" Type="http://schemas.openxmlformats.org/officeDocument/2006/relationships/tableStyles" Target="tableStyle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DF0A-5064-433E-80FA-601176BF6A03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8368D-0206-4A1A-8542-19D05DB4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3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6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2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0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72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0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8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6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image" Target="../media/image4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1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B1A62F-E607-4FE6-81F2-32315657B91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zrul.kkhs@gmail.com" TargetMode="External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39250" cy="1510393"/>
          </a:xfrm>
          <a:solidFill>
            <a:schemeClr val="accent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</a:t>
            </a:r>
            <a:r>
              <a:rPr lang="en-GB" sz="9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9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161FE5-3FE3-A342-B3BE-E8653B390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393"/>
            <a:ext cx="9239250" cy="53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A3D651-44DB-E242-8E03-DF028AC10EEF}"/>
              </a:ext>
            </a:extLst>
          </p:cNvPr>
          <p:cNvSpPr txBox="1"/>
          <p:nvPr/>
        </p:nvSpPr>
        <p:spPr>
          <a:xfrm>
            <a:off x="2529567" y="1494065"/>
            <a:ext cx="46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1 (iii) – northern </a:t>
            </a:r>
            <a:endParaRPr lang="en-US" sz="32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006DD-B7A1-FB45-84CB-641959031D8B}"/>
              </a:ext>
            </a:extLst>
          </p:cNvPr>
          <p:cNvSpPr txBox="1"/>
          <p:nvPr/>
        </p:nvSpPr>
        <p:spPr>
          <a:xfrm>
            <a:off x="2951388" y="332406"/>
            <a:ext cx="4629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/>
              <a:t>Answers </a:t>
            </a:r>
            <a:endParaRPr lang="en-US" sz="44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63BDF-00D0-4543-A71A-FA7D098745DC}"/>
              </a:ext>
            </a:extLst>
          </p:cNvPr>
          <p:cNvSpPr txBox="1"/>
          <p:nvPr/>
        </p:nvSpPr>
        <p:spPr>
          <a:xfrm>
            <a:off x="2543173" y="2646424"/>
            <a:ext cx="46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2. ( ii)-- 24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66A38-3A86-654E-A8C2-516C5BCE883C}"/>
              </a:ext>
            </a:extLst>
          </p:cNvPr>
          <p:cNvSpPr txBox="1"/>
          <p:nvPr/>
        </p:nvSpPr>
        <p:spPr>
          <a:xfrm>
            <a:off x="2543173" y="3858986"/>
            <a:ext cx="46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3. ( iii) --- 40</a:t>
            </a:r>
            <a:endParaRPr lang="en-US" sz="32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04FF3-754C-5044-BCA4-D5808834740A}"/>
              </a:ext>
            </a:extLst>
          </p:cNvPr>
          <p:cNvSpPr txBox="1"/>
          <p:nvPr/>
        </p:nvSpPr>
        <p:spPr>
          <a:xfrm>
            <a:off x="2529566" y="5363935"/>
            <a:ext cx="46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4. (iv) --- remote 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387157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865540" y="36177"/>
            <a:ext cx="541292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" y="4718562"/>
            <a:ext cx="8956221" cy="193899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6000" b="1" dirty="0"/>
              <a:t>Write a Paragraph about the Shat Gombus Mosque. </a:t>
            </a:r>
            <a:endParaRPr lang="en-US" sz="6000" b="1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5E3CE1AD-5DC1-DD49-8115-DDA732FE8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5" y="1287051"/>
            <a:ext cx="8436429" cy="33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8342"/>
            <a:ext cx="90678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Thank you all </a:t>
            </a:r>
            <a:endParaRPr lang="en-US" sz="4800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57D78B-7E01-4B42-BE76-BF2B81424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709964"/>
            <a:ext cx="8931729" cy="50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22C0F0-A8C7-1143-8A87-062FED2B0109}"/>
              </a:ext>
            </a:extLst>
          </p:cNvPr>
          <p:cNvSpPr txBox="1"/>
          <p:nvPr/>
        </p:nvSpPr>
        <p:spPr>
          <a:xfrm>
            <a:off x="2272392" y="105683"/>
            <a:ext cx="4599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INTRODUCTION </a:t>
            </a:r>
            <a:endParaRPr lang="en-US" sz="4000" b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60C6231-EF82-E148-B648-33816095D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2" y="813569"/>
            <a:ext cx="3429000" cy="3430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936A8E-9779-FB41-A981-07E2C9F20D4C}"/>
              </a:ext>
            </a:extLst>
          </p:cNvPr>
          <p:cNvSpPr txBox="1"/>
          <p:nvPr/>
        </p:nvSpPr>
        <p:spPr>
          <a:xfrm>
            <a:off x="0" y="4505548"/>
            <a:ext cx="3905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Md.Nazrul Islam</a:t>
            </a:r>
          </a:p>
          <a:p>
            <a:pPr algn="l"/>
            <a:r>
              <a:rPr lang="en-GB" sz="2800" b="1"/>
              <a:t>Assistant Teacher </a:t>
            </a:r>
          </a:p>
          <a:p>
            <a:pPr algn="l"/>
            <a:r>
              <a:rPr lang="en-GB" sz="2800" b="1"/>
              <a:t> K.K.H.S</a:t>
            </a:r>
          </a:p>
          <a:p>
            <a:pPr algn="l"/>
            <a:r>
              <a:rPr lang="en-GB" sz="2800" b="1"/>
              <a:t>Porsha, Naogaon </a:t>
            </a:r>
          </a:p>
          <a:p>
            <a:pPr algn="l"/>
            <a:r>
              <a:rPr lang="en-GB" sz="2800" b="1">
                <a:hlinkClick r:id="rId3"/>
              </a:rPr>
              <a:t>nazrul.kkhs@gmail.com</a:t>
            </a:r>
            <a:r>
              <a:rPr lang="en-GB" sz="2800" b="1"/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7461A9-A565-7F49-9813-A4CF5B6E94A1}"/>
              </a:ext>
            </a:extLst>
          </p:cNvPr>
          <p:cNvCxnSpPr>
            <a:cxnSpLocks/>
          </p:cNvCxnSpPr>
          <p:nvPr/>
        </p:nvCxnSpPr>
        <p:spPr>
          <a:xfrm>
            <a:off x="4367893" y="813569"/>
            <a:ext cx="0" cy="571786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5B054C-5D36-0548-BABD-94601F44FABF}"/>
              </a:ext>
            </a:extLst>
          </p:cNvPr>
          <p:cNvCxnSpPr>
            <a:cxnSpLocks/>
          </p:cNvCxnSpPr>
          <p:nvPr/>
        </p:nvCxnSpPr>
        <p:spPr>
          <a:xfrm>
            <a:off x="4520293" y="965969"/>
            <a:ext cx="0" cy="571786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49DE32-A8C4-5545-A355-BD28F0C991AD}"/>
              </a:ext>
            </a:extLst>
          </p:cNvPr>
          <p:cNvCxnSpPr>
            <a:cxnSpLocks/>
          </p:cNvCxnSpPr>
          <p:nvPr/>
        </p:nvCxnSpPr>
        <p:spPr>
          <a:xfrm>
            <a:off x="4672693" y="1118369"/>
            <a:ext cx="0" cy="571786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0DE7F05-6866-4543-A7B7-88D37F59B0B6}"/>
              </a:ext>
            </a:extLst>
          </p:cNvPr>
          <p:cNvSpPr txBox="1"/>
          <p:nvPr/>
        </p:nvSpPr>
        <p:spPr>
          <a:xfrm>
            <a:off x="4825093" y="4505548"/>
            <a:ext cx="5411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English 1</a:t>
            </a:r>
            <a:r>
              <a:rPr lang="en-GB" sz="3200" b="1" baseline="30000"/>
              <a:t>st</a:t>
            </a:r>
            <a:r>
              <a:rPr lang="en-GB" sz="3200" b="1"/>
              <a:t> Paper</a:t>
            </a:r>
          </a:p>
          <a:p>
            <a:pPr algn="l"/>
            <a:r>
              <a:rPr lang="en-GB" sz="3200" b="1"/>
              <a:t>Class IX </a:t>
            </a:r>
          </a:p>
          <a:p>
            <a:pPr algn="l"/>
            <a:r>
              <a:rPr lang="en-GB" sz="3200" b="1"/>
              <a:t>Unit-8 ,Lesson-2</a:t>
            </a:r>
          </a:p>
          <a:p>
            <a:pPr algn="l"/>
            <a:r>
              <a:rPr lang="en-GB" sz="2000" b="1"/>
              <a:t>Topic-The Somapura Mahavihara</a:t>
            </a:r>
          </a:p>
          <a:p>
            <a:pPr algn="l"/>
            <a:r>
              <a:rPr lang="en-GB" sz="3200" b="1"/>
              <a:t>Time-45 mins</a:t>
            </a:r>
          </a:p>
          <a:p>
            <a:pPr algn="l"/>
            <a:endParaRPr lang="en-US" sz="3200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DFE475-8648-2641-8289-3743E3CC4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37" y="813569"/>
            <a:ext cx="3809981" cy="34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37E2F4-E3DE-554D-924A-B277D89BC5FF}"/>
              </a:ext>
            </a:extLst>
          </p:cNvPr>
          <p:cNvSpPr txBox="1"/>
          <p:nvPr/>
        </p:nvSpPr>
        <p:spPr>
          <a:xfrm>
            <a:off x="1902277" y="283027"/>
            <a:ext cx="473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/>
              <a:t>Look at the picture. </a:t>
            </a:r>
            <a:endParaRPr lang="en-US" sz="3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C2CF6-1F33-8242-9895-6BB4B5CD2606}"/>
              </a:ext>
            </a:extLst>
          </p:cNvPr>
          <p:cNvSpPr txBox="1"/>
          <p:nvPr/>
        </p:nvSpPr>
        <p:spPr>
          <a:xfrm>
            <a:off x="-81645" y="5065127"/>
            <a:ext cx="890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Do you know the name of the place  ?</a:t>
            </a:r>
            <a:endParaRPr lang="en-US" sz="32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935FF-598F-9D4C-9D8E-D0B4CAD16B93}"/>
              </a:ext>
            </a:extLst>
          </p:cNvPr>
          <p:cNvSpPr txBox="1"/>
          <p:nvPr/>
        </p:nvSpPr>
        <p:spPr>
          <a:xfrm>
            <a:off x="1046387" y="5865500"/>
            <a:ext cx="644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/>
              <a:t>Paharpur</a:t>
            </a:r>
            <a:endParaRPr lang="en-US" sz="36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83863-58DA-7344-B11C-8AF623CAAC53}"/>
              </a:ext>
            </a:extLst>
          </p:cNvPr>
          <p:cNvSpPr txBox="1"/>
          <p:nvPr/>
        </p:nvSpPr>
        <p:spPr>
          <a:xfrm>
            <a:off x="3814082" y="264386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79539C9-5F3A-1D41-9D9D-C1BFAF8DF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8" y="884600"/>
            <a:ext cx="8123464" cy="38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3AC56B-BD8D-2B44-9150-55968272EC6E}"/>
              </a:ext>
            </a:extLst>
          </p:cNvPr>
          <p:cNvSpPr/>
          <p:nvPr/>
        </p:nvSpPr>
        <p:spPr>
          <a:xfrm>
            <a:off x="825951" y="0"/>
            <a:ext cx="7256692" cy="1728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/>
              <a:t>Today Our Topic is </a:t>
            </a:r>
            <a:endParaRPr lang="en-US" sz="3600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B1DD8-022C-234B-B759-CD03594F7157}"/>
              </a:ext>
            </a:extLst>
          </p:cNvPr>
          <p:cNvSpPr/>
          <p:nvPr/>
        </p:nvSpPr>
        <p:spPr>
          <a:xfrm>
            <a:off x="825951" y="1937657"/>
            <a:ext cx="7492094" cy="19730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/>
              <a:t>The Somapura Mahavihara </a:t>
            </a:r>
            <a:endParaRPr lang="en-US" sz="3600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51223B-D1F5-7A4F-946D-D6A625E57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1" y="3937000"/>
            <a:ext cx="7492094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2164"/>
            <a:ext cx="8839200" cy="1200329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436420"/>
            <a:ext cx="8839200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By the end of the lesson students will be able to…….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913567"/>
            <a:ext cx="8839200" cy="206210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Read the passage.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ask and answer questions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about The Somapura Mahavihara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2911D-5923-BB48-9810-FBEF32DCA662}"/>
              </a:ext>
            </a:extLst>
          </p:cNvPr>
          <p:cNvSpPr txBox="1"/>
          <p:nvPr/>
        </p:nvSpPr>
        <p:spPr>
          <a:xfrm>
            <a:off x="-326571" y="108857"/>
            <a:ext cx="8926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/>
              <a:t>Open your book Unit 8,Lesson -2 page no 112 and Read the passage carefully.</a:t>
            </a:r>
            <a:endParaRPr lang="en-US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33F68-3190-E744-9521-3B98A0DB863E}"/>
              </a:ext>
            </a:extLst>
          </p:cNvPr>
          <p:cNvSpPr txBox="1"/>
          <p:nvPr/>
        </p:nvSpPr>
        <p:spPr>
          <a:xfrm>
            <a:off x="0" y="5847510"/>
            <a:ext cx="892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/>
              <a:t>Find out difficult words. </a:t>
            </a:r>
            <a:endParaRPr lang="en-US" sz="4400" b="1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E906397-1993-A844-AD4F-EEF5DE8E6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84" y="2232515"/>
            <a:ext cx="3774147" cy="32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ACA3C-D06F-F940-912E-01E42B260881}"/>
              </a:ext>
            </a:extLst>
          </p:cNvPr>
          <p:cNvSpPr txBox="1"/>
          <p:nvPr/>
        </p:nvSpPr>
        <p:spPr>
          <a:xfrm>
            <a:off x="408209" y="321013"/>
            <a:ext cx="289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Important :</a:t>
            </a:r>
            <a:endParaRPr lang="en-US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FA6ED-A925-B34A-B288-BA2210CF0DB6}"/>
              </a:ext>
            </a:extLst>
          </p:cNvPr>
          <p:cNvSpPr txBox="1"/>
          <p:nvPr/>
        </p:nvSpPr>
        <p:spPr>
          <a:xfrm rot="10800000" flipV="1">
            <a:off x="136069" y="1578429"/>
            <a:ext cx="2680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Temple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E9B27-88A3-7449-8199-D211C3D68444}"/>
              </a:ext>
            </a:extLst>
          </p:cNvPr>
          <p:cNvSpPr txBox="1"/>
          <p:nvPr/>
        </p:nvSpPr>
        <p:spPr>
          <a:xfrm>
            <a:off x="380994" y="3091367"/>
            <a:ext cx="246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Ancient  :</a:t>
            </a:r>
            <a:endParaRPr lang="en-US" sz="40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11448-5450-3444-8762-2E3D8BE97CF6}"/>
              </a:ext>
            </a:extLst>
          </p:cNvPr>
          <p:cNvSpPr txBox="1"/>
          <p:nvPr/>
        </p:nvSpPr>
        <p:spPr>
          <a:xfrm>
            <a:off x="3088821" y="369666"/>
            <a:ext cx="289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Significant </a:t>
            </a:r>
            <a:endParaRPr lang="en-US" sz="4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F35B2C-CBF5-5D47-A9E9-559C81D91B4F}"/>
              </a:ext>
            </a:extLst>
          </p:cNvPr>
          <p:cNvSpPr txBox="1"/>
          <p:nvPr/>
        </p:nvSpPr>
        <p:spPr>
          <a:xfrm>
            <a:off x="2756810" y="1540092"/>
            <a:ext cx="625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Place for prayer for Buddhist </a:t>
            </a:r>
            <a:endParaRPr lang="en-US" sz="40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1BEFE-FB36-BF4C-BE6E-0B52DFFB1B6D}"/>
              </a:ext>
            </a:extLst>
          </p:cNvPr>
          <p:cNvSpPr txBox="1"/>
          <p:nvPr/>
        </p:nvSpPr>
        <p:spPr>
          <a:xfrm>
            <a:off x="3088817" y="3185785"/>
            <a:ext cx="5170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Very old</a:t>
            </a:r>
            <a:endParaRPr lang="en-US" sz="4000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0F70F2-9621-D146-AFA7-A62E593FFEF5}"/>
              </a:ext>
            </a:extLst>
          </p:cNvPr>
          <p:cNvSpPr txBox="1"/>
          <p:nvPr/>
        </p:nvSpPr>
        <p:spPr>
          <a:xfrm>
            <a:off x="231312" y="4888187"/>
            <a:ext cx="3116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Systematic   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254C4-1A4F-6544-876A-9FEEC6E2EF78}"/>
              </a:ext>
            </a:extLst>
          </p:cNvPr>
          <p:cNvSpPr txBox="1"/>
          <p:nvPr/>
        </p:nvSpPr>
        <p:spPr>
          <a:xfrm rot="10800000" flipV="1">
            <a:off x="3088817" y="4849851"/>
            <a:ext cx="432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Done methodically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5180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2" grpId="0"/>
      <p:bldP spid="16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A54B37-73AC-E24E-BF9A-96CCE8E36E23}"/>
              </a:ext>
            </a:extLst>
          </p:cNvPr>
          <p:cNvSpPr txBox="1"/>
          <p:nvPr/>
        </p:nvSpPr>
        <p:spPr>
          <a:xfrm>
            <a:off x="534762" y="956915"/>
            <a:ext cx="835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Read the passage and answer the following questions. </a:t>
            </a:r>
            <a:endParaRPr lang="en-US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76AD2-E9F5-1843-B517-129BBE3737E1}"/>
              </a:ext>
            </a:extLst>
          </p:cNvPr>
          <p:cNvSpPr txBox="1"/>
          <p:nvPr/>
        </p:nvSpPr>
        <p:spPr>
          <a:xfrm>
            <a:off x="1279071" y="476251"/>
            <a:ext cx="658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Pair work </a:t>
            </a:r>
            <a:endParaRPr lang="en-US" sz="28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16354-691F-FC4D-ABF5-44CCC545480D}"/>
              </a:ext>
            </a:extLst>
          </p:cNvPr>
          <p:cNvSpPr txBox="1"/>
          <p:nvPr/>
        </p:nvSpPr>
        <p:spPr>
          <a:xfrm>
            <a:off x="-1785258" y="1958370"/>
            <a:ext cx="867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1.Where is Paharpur  situated?</a:t>
            </a:r>
            <a:endParaRPr lang="en-US" sz="28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A8CB3-E08F-BB43-B16C-9FFF000CE15D}"/>
              </a:ext>
            </a:extLst>
          </p:cNvPr>
          <p:cNvSpPr txBox="1"/>
          <p:nvPr/>
        </p:nvSpPr>
        <p:spPr>
          <a:xfrm>
            <a:off x="-672194" y="2762083"/>
            <a:ext cx="658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2. What do you mean by Pahar?</a:t>
            </a:r>
            <a:endParaRPr lang="en-US" sz="28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DC2DA-66EF-B947-8F25-18379710ACD7}"/>
              </a:ext>
            </a:extLst>
          </p:cNvPr>
          <p:cNvSpPr txBox="1"/>
          <p:nvPr/>
        </p:nvSpPr>
        <p:spPr>
          <a:xfrm>
            <a:off x="-123825" y="3565796"/>
            <a:ext cx="5241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3.What’s the previous name of </a:t>
            </a:r>
          </a:p>
          <a:p>
            <a:pPr algn="ctr"/>
            <a:r>
              <a:rPr lang="en-GB" sz="2800" b="1"/>
              <a:t>Paharpur? </a:t>
            </a:r>
            <a:endParaRPr lang="en-US" sz="28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B058F2-CCA2-C449-909E-3394D741A082}"/>
              </a:ext>
            </a:extLst>
          </p:cNvPr>
          <p:cNvSpPr txBox="1"/>
          <p:nvPr/>
        </p:nvSpPr>
        <p:spPr>
          <a:xfrm>
            <a:off x="-703784" y="4519903"/>
            <a:ext cx="5436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4.What was Somapura Mahavihara? </a:t>
            </a:r>
            <a:endParaRPr lang="en-US" sz="28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D0D361-B2FB-814A-B799-15EB5A3B4265}"/>
              </a:ext>
            </a:extLst>
          </p:cNvPr>
          <p:cNvSpPr txBox="1"/>
          <p:nvPr/>
        </p:nvSpPr>
        <p:spPr>
          <a:xfrm>
            <a:off x="19049" y="5732663"/>
            <a:ext cx="4955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5.Who was the second Pala king?</a:t>
            </a:r>
            <a:endParaRPr lang="en-US" sz="28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08833A-39DF-5E4C-9B2F-11BF8B9E11A5}"/>
              </a:ext>
            </a:extLst>
          </p:cNvPr>
          <p:cNvSpPr txBox="1"/>
          <p:nvPr/>
        </p:nvSpPr>
        <p:spPr>
          <a:xfrm>
            <a:off x="3600450" y="1551715"/>
            <a:ext cx="658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>
                <a:solidFill>
                  <a:srgbClr val="FF0000"/>
                </a:solidFill>
              </a:rPr>
              <a:t>Ans</a:t>
            </a:r>
            <a:endParaRPr lang="en-US" sz="2800" b="1" u="sng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79D089-0527-3746-9573-B10CC3AC2A13}"/>
              </a:ext>
            </a:extLst>
          </p:cNvPr>
          <p:cNvSpPr txBox="1"/>
          <p:nvPr/>
        </p:nvSpPr>
        <p:spPr>
          <a:xfrm>
            <a:off x="3600450" y="2127795"/>
            <a:ext cx="658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1.In Naogaon District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E4428B-3C78-DF4F-958B-CE60EE41157D}"/>
              </a:ext>
            </a:extLst>
          </p:cNvPr>
          <p:cNvSpPr txBox="1"/>
          <p:nvPr/>
        </p:nvSpPr>
        <p:spPr>
          <a:xfrm>
            <a:off x="2620734" y="2809193"/>
            <a:ext cx="658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2. Hill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287C3A-2076-EA4D-8498-2BE2BF166A5B}"/>
              </a:ext>
            </a:extLst>
          </p:cNvPr>
          <p:cNvSpPr txBox="1"/>
          <p:nvPr/>
        </p:nvSpPr>
        <p:spPr>
          <a:xfrm>
            <a:off x="4955722" y="3504037"/>
            <a:ext cx="3875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3.The Somapura Mahavihara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86748B-1F83-1E4C-8289-786C33D3351D}"/>
              </a:ext>
            </a:extLst>
          </p:cNvPr>
          <p:cNvSpPr txBox="1"/>
          <p:nvPr/>
        </p:nvSpPr>
        <p:spPr>
          <a:xfrm>
            <a:off x="4088945" y="4630639"/>
            <a:ext cx="6585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4. Buddhist institutions </a:t>
            </a:r>
          </a:p>
          <a:p>
            <a:pPr algn="ctr"/>
            <a:r>
              <a:rPr lang="en-GB" sz="2800" b="1"/>
              <a:t>For Monks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39D15D-CDAC-724F-BE01-6875C4534CF9}"/>
              </a:ext>
            </a:extLst>
          </p:cNvPr>
          <p:cNvSpPr txBox="1"/>
          <p:nvPr/>
        </p:nvSpPr>
        <p:spPr>
          <a:xfrm>
            <a:off x="4974771" y="5822583"/>
            <a:ext cx="340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5. Dharmapala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52B806-D3AB-D144-956D-C9336767464D}"/>
              </a:ext>
            </a:extLst>
          </p:cNvPr>
          <p:cNvSpPr txBox="1"/>
          <p:nvPr/>
        </p:nvSpPr>
        <p:spPr>
          <a:xfrm>
            <a:off x="3378653" y="252820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8DA22B-9CAE-2547-AE4B-EC76784EA5C8}"/>
              </a:ext>
            </a:extLst>
          </p:cNvPr>
          <p:cNvCxnSpPr>
            <a:cxnSpLocks/>
          </p:cNvCxnSpPr>
          <p:nvPr/>
        </p:nvCxnSpPr>
        <p:spPr>
          <a:xfrm>
            <a:off x="5241471" y="1666960"/>
            <a:ext cx="10590" cy="5065946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3175E2C-6A41-9743-95F6-E7D0CA54773F}"/>
              </a:ext>
            </a:extLst>
          </p:cNvPr>
          <p:cNvCxnSpPr>
            <a:cxnSpLocks/>
          </p:cNvCxnSpPr>
          <p:nvPr/>
        </p:nvCxnSpPr>
        <p:spPr>
          <a:xfrm>
            <a:off x="5393871" y="1819360"/>
            <a:ext cx="10590" cy="5065946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14" grpId="0"/>
      <p:bldP spid="28" grpId="0"/>
      <p:bldP spid="30" grpId="0"/>
      <p:bldP spid="32" grpId="0"/>
      <p:bldP spid="34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914400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8000" b="1" dirty="0">
                <a:latin typeface="Times New Roman" pitchFamily="18" charset="0"/>
                <a:cs typeface="Times New Roman" pitchFamily="18" charset="0"/>
              </a:rPr>
              <a:t>Individual  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6736" y="991873"/>
            <a:ext cx="5791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Choose the best answer from alternatives.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2805631"/>
            <a:ext cx="7772400" cy="58477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/>
              <a:t>2.</a:t>
            </a:r>
            <a:r>
              <a:rPr lang="en-US" sz="3200" dirty="0"/>
              <a:t> </a:t>
            </a:r>
            <a:r>
              <a:rPr lang="en-GB" sz="3200" b="1" dirty="0"/>
              <a:t>The Somapura Mahavihara was.....m high.</a:t>
            </a:r>
            <a:endParaRPr lang="en-US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64C4D1-92BE-F541-9EA9-36A3AAD5FED1}"/>
              </a:ext>
            </a:extLst>
          </p:cNvPr>
          <p:cNvSpPr txBox="1"/>
          <p:nvPr/>
        </p:nvSpPr>
        <p:spPr>
          <a:xfrm rot="10800000" flipV="1">
            <a:off x="76200" y="1639226"/>
            <a:ext cx="681173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1. Paharpur is in.....side of Bangladesh </a:t>
            </a:r>
            <a:endParaRPr lang="en-US" sz="28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0F618-D17A-1C4E-BC39-3DD40DC1EA6E}"/>
              </a:ext>
            </a:extLst>
          </p:cNvPr>
          <p:cNvSpPr txBox="1"/>
          <p:nvPr/>
        </p:nvSpPr>
        <p:spPr>
          <a:xfrm>
            <a:off x="106136" y="4157724"/>
            <a:ext cx="7772400" cy="58477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3.Dharmapala regioned ----- years.</a:t>
            </a:r>
            <a:endParaRPr lang="en-US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5A58A3-E4FC-634F-8206-2001AC2F7A39}"/>
              </a:ext>
            </a:extLst>
          </p:cNvPr>
          <p:cNvSpPr txBox="1"/>
          <p:nvPr/>
        </p:nvSpPr>
        <p:spPr>
          <a:xfrm>
            <a:off x="76200" y="5293032"/>
            <a:ext cx="7772400" cy="58477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4. Paharpur is a ------area.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1B73D-9151-614D-AEB9-92B784252421}"/>
              </a:ext>
            </a:extLst>
          </p:cNvPr>
          <p:cNvSpPr txBox="1"/>
          <p:nvPr/>
        </p:nvSpPr>
        <p:spPr>
          <a:xfrm rot="10800000" flipV="1">
            <a:off x="0" y="2184661"/>
            <a:ext cx="8098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(i) Eastern (ii) western (iii) northern  (iv) southern 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BC86C8-D0E4-4D45-9E36-E12C1C9B33B4}"/>
              </a:ext>
            </a:extLst>
          </p:cNvPr>
          <p:cNvSpPr txBox="1"/>
          <p:nvPr/>
        </p:nvSpPr>
        <p:spPr>
          <a:xfrm rot="10800000" flipV="1">
            <a:off x="106135" y="3484326"/>
            <a:ext cx="850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(i) 14  (ii) 24 (iii) 28  (iv) 34</a:t>
            </a:r>
            <a:endParaRPr lang="en-US" sz="28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4010F-B307-524B-9A71-1CCCD482396F}"/>
              </a:ext>
            </a:extLst>
          </p:cNvPr>
          <p:cNvSpPr txBox="1"/>
          <p:nvPr/>
        </p:nvSpPr>
        <p:spPr>
          <a:xfrm rot="10800000" flipV="1">
            <a:off x="106135" y="4730289"/>
            <a:ext cx="850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(i) 20 (ii)  30 (iii) 40  (iv) 50</a:t>
            </a:r>
            <a:endParaRPr lang="en-US" sz="28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F6561-A921-0242-80C4-64B41B1DC501}"/>
              </a:ext>
            </a:extLst>
          </p:cNvPr>
          <p:cNvSpPr txBox="1"/>
          <p:nvPr/>
        </p:nvSpPr>
        <p:spPr>
          <a:xfrm rot="10800000" flipV="1">
            <a:off x="106134" y="6334780"/>
            <a:ext cx="850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(i)  town  (ii)  city   (iii) Urban   (iv) remote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15396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23" grpId="0" animBg="1"/>
      <p:bldP spid="25" grpId="0" animBg="1"/>
      <p:bldP spid="27" grpId="0" animBg="1"/>
      <p:bldP spid="7" grpId="0"/>
      <p:bldP spid="9" grpId="0"/>
      <p:bldP spid="11" grpId="0"/>
      <p:bldP spid="1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403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Pushpin</vt:lpstr>
      <vt:lpstr>Welcome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 work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Unknown User</cp:lastModifiedBy>
  <cp:revision>92</cp:revision>
  <dcterms:created xsi:type="dcterms:W3CDTF">2017-02-22T10:37:52Z</dcterms:created>
  <dcterms:modified xsi:type="dcterms:W3CDTF">2020-02-16T02:53:20Z</dcterms:modified>
</cp:coreProperties>
</file>