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63" autoAdjust="0"/>
  </p:normalViewPr>
  <p:slideViewPr>
    <p:cSldViewPr>
      <p:cViewPr varScale="1">
        <p:scale>
          <a:sx n="75" d="100"/>
          <a:sy n="75" d="100"/>
        </p:scale>
        <p:origin x="101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492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197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538424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6101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25624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9318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4249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901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318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092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753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36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526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574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079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868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499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  <p:sldLayoutId id="2147483739" r:id="rId15"/>
    <p:sldLayoutId id="214748374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905000"/>
            <a:ext cx="8001000" cy="4800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F:\PICTURE\Sample Pictures\Flower\FLOWER\t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499" y="533400"/>
            <a:ext cx="8077201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 flipV="1">
            <a:off x="4339350" y="6736081"/>
            <a:ext cx="4038600" cy="457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049300" y="5804237"/>
            <a:ext cx="458010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WELCOME</a:t>
            </a:r>
            <a:endParaRPr lang="en-US" sz="6000" dirty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71404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97707"/>
            <a:ext cx="9182100" cy="5105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Md. </a:t>
            </a:r>
            <a:r>
              <a:rPr lang="en-US" sz="40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Alomgir</a:t>
            </a:r>
            <a:r>
              <a:rPr lang="en-US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Alam</a:t>
            </a:r>
            <a:r>
              <a:rPr lang="en-US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Khan </a:t>
            </a:r>
            <a:r>
              <a:rPr lang="en-U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(M.A. </a:t>
            </a:r>
            <a:r>
              <a:rPr lang="en-US" sz="4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Hasan</a:t>
            </a:r>
            <a:r>
              <a:rPr lang="en-U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Asst. Head Teacher</a:t>
            </a:r>
          </a:p>
          <a:p>
            <a:r>
              <a:rPr lang="en-US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United High School , </a:t>
            </a:r>
            <a:r>
              <a:rPr lang="en-US" sz="40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Shimba</a:t>
            </a:r>
            <a:r>
              <a:rPr lang="en-US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Raninagar</a:t>
            </a:r>
            <a:r>
              <a:rPr lang="en-US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,</a:t>
            </a:r>
            <a:r>
              <a:rPr lang="en-US" sz="40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Naogaon</a:t>
            </a:r>
            <a:r>
              <a:rPr lang="en-US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.</a:t>
            </a:r>
            <a:r>
              <a:rPr lang="en-U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Email:alomgiralamkhan@gmail.com</a:t>
            </a:r>
            <a:r>
              <a:rPr lang="en-U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Mobi:01720615418</a:t>
            </a:r>
          </a:p>
        </p:txBody>
      </p:sp>
      <p:sp>
        <p:nvSpPr>
          <p:cNvPr id="3" name="Rectangle 2"/>
          <p:cNvSpPr/>
          <p:nvPr/>
        </p:nvSpPr>
        <p:spPr>
          <a:xfrm>
            <a:off x="25400" y="47310"/>
            <a:ext cx="9144000" cy="119742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perspectiveRelaxed"/>
              <a:lightRig rig="threePt" dir="t"/>
            </a:scene3d>
          </a:bodyPr>
          <a:lstStyle/>
          <a:p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Teacher Introduction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6100" y="2438400"/>
            <a:ext cx="2286000" cy="18288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13223076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3200" y="83820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ENGLISH SECOND PAPER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5181600"/>
            <a:ext cx="8610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CLASS : NINE                                                     </a:t>
            </a:r>
          </a:p>
          <a:p>
            <a:r>
              <a:rPr lang="en-US" sz="4000" dirty="0" smtClean="0"/>
              <a:t>TIME : 40 MINITES</a:t>
            </a:r>
          </a:p>
          <a:p>
            <a:r>
              <a:rPr lang="en-US" sz="4000" dirty="0" smtClean="0"/>
              <a:t>DATE : 13/02/2020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200400"/>
            <a:ext cx="838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PUNCTUATION AND USE OF CAPITAL LETTERS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0194008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2362200"/>
            <a:ext cx="381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AIM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3733800"/>
            <a:ext cx="8229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THE STUDENT WILL LEARN ABOUT 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PUNCTUATION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USE OF CAPITAL LETTERS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CLACIFICATION</a:t>
            </a:r>
          </a:p>
        </p:txBody>
      </p:sp>
    </p:spTree>
    <p:extLst>
      <p:ext uri="{BB962C8B-B14F-4D97-AF65-F5344CB8AC3E}">
        <p14:creationId xmlns:p14="http://schemas.microsoft.com/office/powerpoint/2010/main" val="224357036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762000"/>
            <a:ext cx="6553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FULL STOP     .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2600" y="2286000"/>
            <a:ext cx="6858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AFTER COMPLITING SENTENCE IT IS USED :</a:t>
            </a: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I go to school . I work in the field .</a:t>
            </a: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IT IS USED ALSO :</a:t>
            </a: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U.S.A U.K S.S.C H.S.C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76662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762000"/>
            <a:ext cx="6705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HOME WORK </a:t>
            </a: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He goes to college He helps his father He makes a garden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90428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57400"/>
            <a:ext cx="7543800" cy="26193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" y="5029200"/>
            <a:ext cx="7162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THANK YOU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62113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76</TotalTime>
  <Words>107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NikoshBAN</vt:lpstr>
      <vt:lpstr>Times New Roman</vt:lpstr>
      <vt:lpstr>Trebuchet MS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DOEL</cp:lastModifiedBy>
  <cp:revision>11</cp:revision>
  <dcterms:created xsi:type="dcterms:W3CDTF">2006-08-16T00:00:00Z</dcterms:created>
  <dcterms:modified xsi:type="dcterms:W3CDTF">2020-02-13T07:09:07Z</dcterms:modified>
</cp:coreProperties>
</file>