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2" r:id="rId7"/>
    <p:sldId id="261" r:id="rId8"/>
    <p:sldId id="258" r:id="rId9"/>
    <p:sldId id="260" r:id="rId10"/>
    <p:sldId id="265" r:id="rId11"/>
    <p:sldId id="266" r:id="rId12"/>
    <p:sldId id="273" r:id="rId13"/>
    <p:sldId id="269" r:id="rId14"/>
    <p:sldId id="270" r:id="rId15"/>
    <p:sldId id="267" r:id="rId16"/>
    <p:sldId id="26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2BCAE-4303-4F4E-86C7-741ECC591FED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133D0B-8B0D-411A-9DD8-C147689BB34C}">
      <dgm:prSet phldrT="[Text]" phldr="1"/>
      <dgm:spPr>
        <a:solidFill>
          <a:schemeClr val="bg1"/>
        </a:solidFill>
        <a:ln w="57150">
          <a:solidFill>
            <a:srgbClr val="7030A0"/>
          </a:solidFill>
        </a:ln>
      </dgm:spPr>
      <dgm:t>
        <a:bodyPr/>
        <a:lstStyle/>
        <a:p>
          <a:endParaRPr lang="en-US" dirty="0"/>
        </a:p>
      </dgm:t>
    </dgm:pt>
    <dgm:pt modelId="{8071AE9C-5C21-4907-8A09-FFD5808C32B4}" type="parTrans" cxnId="{C0F5D263-8592-4DCA-90F7-2AFA79BCE81D}">
      <dgm:prSet/>
      <dgm:spPr/>
      <dgm:t>
        <a:bodyPr/>
        <a:lstStyle/>
        <a:p>
          <a:endParaRPr lang="en-US"/>
        </a:p>
      </dgm:t>
    </dgm:pt>
    <dgm:pt modelId="{6D33E9A5-5CB2-4E73-A6DB-493BF757213C}" type="sibTrans" cxnId="{C0F5D263-8592-4DCA-90F7-2AFA79BCE81D}">
      <dgm:prSet/>
      <dgm:spPr/>
      <dgm:t>
        <a:bodyPr/>
        <a:lstStyle/>
        <a:p>
          <a:endParaRPr lang="en-US"/>
        </a:p>
      </dgm:t>
    </dgm:pt>
    <dgm:pt modelId="{8F4EE41F-0378-4615-B882-2B4E8E4D6D4D}">
      <dgm:prSet phldrT="[Text]" custT="1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r>
            <a:rPr lang="en-US" sz="1800" dirty="0" smtClean="0"/>
            <a:t>সল</a:t>
          </a:r>
          <a:endParaRPr lang="en-US" sz="1800" dirty="0"/>
        </a:p>
      </dgm:t>
    </dgm:pt>
    <dgm:pt modelId="{1DB3BBC8-E29F-44F8-9DE2-315572DD17E1}" type="parTrans" cxnId="{99FB9A0B-3CCB-42BE-8424-CCA837273588}">
      <dgm:prSet/>
      <dgm:spPr/>
      <dgm:t>
        <a:bodyPr/>
        <a:lstStyle/>
        <a:p>
          <a:endParaRPr lang="en-US"/>
        </a:p>
      </dgm:t>
    </dgm:pt>
    <dgm:pt modelId="{7C997406-71E0-4DC2-A58C-B0B662D76E44}" type="sibTrans" cxnId="{99FB9A0B-3CCB-42BE-8424-CCA837273588}">
      <dgm:prSet/>
      <dgm:spPr/>
      <dgm:t>
        <a:bodyPr/>
        <a:lstStyle/>
        <a:p>
          <a:endParaRPr lang="en-US"/>
        </a:p>
      </dgm:t>
    </dgm:pt>
    <dgm:pt modelId="{C7974EDA-FF8D-42D6-9364-54628C0923BC}">
      <dgm:prSet phldrT="[Text]" phldr="1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DF1EEEA7-22BA-4A64-AB63-BE841FF63C90}" type="parTrans" cxnId="{C78CD3C3-077D-4925-B633-13EE5C61E9A7}">
      <dgm:prSet/>
      <dgm:spPr/>
      <dgm:t>
        <a:bodyPr/>
        <a:lstStyle/>
        <a:p>
          <a:endParaRPr lang="en-US"/>
        </a:p>
      </dgm:t>
    </dgm:pt>
    <dgm:pt modelId="{90C989EA-9934-4CE1-BAB5-9E9DCE12643B}" type="sibTrans" cxnId="{C78CD3C3-077D-4925-B633-13EE5C61E9A7}">
      <dgm:prSet/>
      <dgm:spPr/>
      <dgm:t>
        <a:bodyPr/>
        <a:lstStyle/>
        <a:p>
          <a:endParaRPr lang="en-US"/>
        </a:p>
      </dgm:t>
    </dgm:pt>
    <dgm:pt modelId="{8EFDF99E-E8B7-42BB-A31A-C5FE9B73A206}">
      <dgm:prSet phldrT="[Text]" phldr="1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8D5FC639-32CD-42E8-BE3A-03A88CF54E75}" type="parTrans" cxnId="{D4AED7BE-5E37-4136-A07A-6B4F7856BF60}">
      <dgm:prSet/>
      <dgm:spPr/>
      <dgm:t>
        <a:bodyPr/>
        <a:lstStyle/>
        <a:p>
          <a:endParaRPr lang="en-US"/>
        </a:p>
      </dgm:t>
    </dgm:pt>
    <dgm:pt modelId="{47CFB4AB-83A1-40B2-8786-BA4D6DEC9248}" type="sibTrans" cxnId="{D4AED7BE-5E37-4136-A07A-6B4F7856BF60}">
      <dgm:prSet/>
      <dgm:spPr/>
      <dgm:t>
        <a:bodyPr/>
        <a:lstStyle/>
        <a:p>
          <a:endParaRPr lang="en-US"/>
        </a:p>
      </dgm:t>
    </dgm:pt>
    <dgm:pt modelId="{A1A53F78-01DB-42E5-848E-491E10EFBE51}">
      <dgm:prSet phldrT="[Text]" phldr="1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60A715F5-E4A4-47F3-B6ED-C560444ABD81}" type="parTrans" cxnId="{7567DC50-ABF3-439D-B8EB-F241BC10B39C}">
      <dgm:prSet/>
      <dgm:spPr/>
      <dgm:t>
        <a:bodyPr/>
        <a:lstStyle/>
        <a:p>
          <a:endParaRPr lang="en-US"/>
        </a:p>
      </dgm:t>
    </dgm:pt>
    <dgm:pt modelId="{4CC89213-C0ED-48E2-8225-078FE813AD06}" type="sibTrans" cxnId="{7567DC50-ABF3-439D-B8EB-F241BC10B39C}">
      <dgm:prSet/>
      <dgm:spPr/>
      <dgm:t>
        <a:bodyPr/>
        <a:lstStyle/>
        <a:p>
          <a:endParaRPr lang="en-US"/>
        </a:p>
      </dgm:t>
    </dgm:pt>
    <dgm:pt modelId="{66206B23-D146-4890-8E18-A056FA06A45A}">
      <dgm:prSet phldrT="[Text]" phldr="1" custScaleX="162540" custScaleY="172889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3AD2DAA0-5C3A-42A1-ABC4-FC35DFF3572B}" type="parTrans" cxnId="{5CC9F979-08E2-4263-92B0-E70B940B6A60}">
      <dgm:prSet/>
      <dgm:spPr/>
      <dgm:t>
        <a:bodyPr/>
        <a:lstStyle/>
        <a:p>
          <a:endParaRPr lang="en-US"/>
        </a:p>
      </dgm:t>
    </dgm:pt>
    <dgm:pt modelId="{662013BC-D000-4234-A005-9360DD856D09}" type="sibTrans" cxnId="{5CC9F979-08E2-4263-92B0-E70B940B6A60}">
      <dgm:prSet/>
      <dgm:spPr/>
      <dgm:t>
        <a:bodyPr/>
        <a:lstStyle/>
        <a:p>
          <a:endParaRPr lang="en-US"/>
        </a:p>
      </dgm:t>
    </dgm:pt>
    <dgm:pt modelId="{78B15AA0-F9AB-4B23-AFC1-09164E66F0BF}">
      <dgm:prSet phldrT="[Text]" phldr="1" custScaleX="103106" custScaleY="151113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4329A473-3C18-4734-84B4-0CDFB088FCB6}" type="parTrans" cxnId="{CBA66A38-E3E3-40EA-845D-3919A6E78750}">
      <dgm:prSet/>
      <dgm:spPr/>
      <dgm:t>
        <a:bodyPr/>
        <a:lstStyle/>
        <a:p>
          <a:endParaRPr lang="en-US"/>
        </a:p>
      </dgm:t>
    </dgm:pt>
    <dgm:pt modelId="{3F09D0F1-822E-46C0-B0EE-A6958724541C}" type="sibTrans" cxnId="{CBA66A38-E3E3-40EA-845D-3919A6E78750}">
      <dgm:prSet/>
      <dgm:spPr/>
      <dgm:t>
        <a:bodyPr/>
        <a:lstStyle/>
        <a:p>
          <a:endParaRPr lang="en-US"/>
        </a:p>
      </dgm:t>
    </dgm:pt>
    <dgm:pt modelId="{1B5032A2-36C5-4066-936B-1115A1E6097A}">
      <dgm:prSet phldrT="[Text]" phldr="1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999995D4-F577-4926-A20B-5B1BE9C77FF2}" type="parTrans" cxnId="{397839AC-913F-44EB-8AEC-F1A688DB938A}">
      <dgm:prSet/>
      <dgm:spPr/>
      <dgm:t>
        <a:bodyPr/>
        <a:lstStyle/>
        <a:p>
          <a:endParaRPr lang="en-US"/>
        </a:p>
      </dgm:t>
    </dgm:pt>
    <dgm:pt modelId="{70DE9B2B-DB45-4BBC-A5BA-56916D5177BF}" type="sibTrans" cxnId="{397839AC-913F-44EB-8AEC-F1A688DB938A}">
      <dgm:prSet/>
      <dgm:spPr/>
      <dgm:t>
        <a:bodyPr/>
        <a:lstStyle/>
        <a:p>
          <a:endParaRPr lang="en-US"/>
        </a:p>
      </dgm:t>
    </dgm:pt>
    <dgm:pt modelId="{3DC2BE36-6DE5-4538-B87E-015211F22000}">
      <dgm:prSet phldrT="[Text]" phldr="1" custScaleX="117167" custScaleY="114467" custRadScaleRad="96561" custRadScaleInc="176118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49FAE8B4-2852-4326-BCC4-8780869D1712}" type="parTrans" cxnId="{DBFE4122-BA08-4F10-A2D9-6B3359FEC3D5}">
      <dgm:prSet/>
      <dgm:spPr/>
      <dgm:t>
        <a:bodyPr/>
        <a:lstStyle/>
        <a:p>
          <a:endParaRPr lang="en-US"/>
        </a:p>
      </dgm:t>
    </dgm:pt>
    <dgm:pt modelId="{1FF4D646-A2E4-41D5-85E2-A2955BECBB96}" type="sibTrans" cxnId="{DBFE4122-BA08-4F10-A2D9-6B3359FEC3D5}">
      <dgm:prSet/>
      <dgm:spPr/>
      <dgm:t>
        <a:bodyPr/>
        <a:lstStyle/>
        <a:p>
          <a:endParaRPr lang="en-US"/>
        </a:p>
      </dgm:t>
    </dgm:pt>
    <dgm:pt modelId="{66FB5835-6515-46CF-ABDA-1E2C5C384750}">
      <dgm:prSet phldrT="[Text]" phldr="1"/>
      <dgm:spPr>
        <a:solidFill>
          <a:schemeClr val="bg1"/>
        </a:solidFill>
        <a:ln w="76200"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86FD98C7-8A41-4D27-B73D-794BB5833080}" type="parTrans" cxnId="{A33836E6-EF1F-4A5A-9B2D-F4FDEFD5A5D9}">
      <dgm:prSet/>
      <dgm:spPr/>
      <dgm:t>
        <a:bodyPr/>
        <a:lstStyle/>
        <a:p>
          <a:endParaRPr lang="en-US"/>
        </a:p>
      </dgm:t>
    </dgm:pt>
    <dgm:pt modelId="{C19572DB-3722-4B1B-97F9-769AF4DC337A}" type="sibTrans" cxnId="{A33836E6-EF1F-4A5A-9B2D-F4FDEFD5A5D9}">
      <dgm:prSet/>
      <dgm:spPr/>
      <dgm:t>
        <a:bodyPr/>
        <a:lstStyle/>
        <a:p>
          <a:endParaRPr lang="en-US"/>
        </a:p>
      </dgm:t>
    </dgm:pt>
    <dgm:pt modelId="{8734DE46-EE8B-48C2-A80D-13CBB2BE9009}" type="pres">
      <dgm:prSet presAssocID="{F0D2BCAE-4303-4F4E-86C7-741ECC591F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9C3A2-136B-482A-ADEC-5987044272DD}" type="pres">
      <dgm:prSet presAssocID="{0F133D0B-8B0D-411A-9DD8-C147689BB34C}" presName="centerShape" presStyleLbl="node0" presStyleIdx="0" presStyleCnt="1" custScaleX="79706" custScaleY="91647" custLinFactNeighborX="2007" custLinFactNeighborY="-4858"/>
      <dgm:spPr/>
      <dgm:t>
        <a:bodyPr/>
        <a:lstStyle/>
        <a:p>
          <a:endParaRPr lang="en-US"/>
        </a:p>
      </dgm:t>
    </dgm:pt>
    <dgm:pt modelId="{18FE8AA7-0F82-460C-B240-E323F34E9BF7}" type="pres">
      <dgm:prSet presAssocID="{8F4EE41F-0378-4615-B882-2B4E8E4D6D4D}" presName="node" presStyleLbl="node1" presStyleIdx="0" presStyleCnt="6" custScaleX="113309" custScaleY="90858" custRadScaleRad="114013" custRadScaleInc="68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8D24F-FABA-47C9-9D45-72FD49F9EE10}" type="pres">
      <dgm:prSet presAssocID="{8F4EE41F-0378-4615-B882-2B4E8E4D6D4D}" presName="dummy" presStyleCnt="0"/>
      <dgm:spPr/>
    </dgm:pt>
    <dgm:pt modelId="{1EA65217-9B72-4BD3-8BFC-D18209B96543}" type="pres">
      <dgm:prSet presAssocID="{7C997406-71E0-4DC2-A58C-B0B662D76E4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8E93562-424D-4577-9189-AA497FBD685B}" type="pres">
      <dgm:prSet presAssocID="{C7974EDA-FF8D-42D6-9364-54628C0923BC}" presName="node" presStyleLbl="node1" presStyleIdx="1" presStyleCnt="6" custScaleX="115422" custScaleY="120160" custRadScaleRad="105823" custRadScaleInc="29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9AC99-0FC3-43CC-B308-20722247EE2E}" type="pres">
      <dgm:prSet presAssocID="{C7974EDA-FF8D-42D6-9364-54628C0923BC}" presName="dummy" presStyleCnt="0"/>
      <dgm:spPr/>
    </dgm:pt>
    <dgm:pt modelId="{339A8A03-0DD6-4D47-8290-B323D2F1E789}" type="pres">
      <dgm:prSet presAssocID="{90C989EA-9934-4CE1-BAB5-9E9DCE12643B}" presName="sibTrans" presStyleLbl="sibTrans2D1" presStyleIdx="1" presStyleCnt="6" custScaleX="111402" custScaleY="104571"/>
      <dgm:spPr/>
      <dgm:t>
        <a:bodyPr/>
        <a:lstStyle/>
        <a:p>
          <a:endParaRPr lang="en-US"/>
        </a:p>
      </dgm:t>
    </dgm:pt>
    <dgm:pt modelId="{98CE5D31-83E8-42F4-B220-747C9E546615}" type="pres">
      <dgm:prSet presAssocID="{66FB5835-6515-46CF-ABDA-1E2C5C384750}" presName="node" presStyleLbl="node1" presStyleIdx="2" presStyleCnt="6" custScaleX="117167" custScaleY="114467" custRadScaleRad="96260" custRadScaleInc="9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97D3B-14C0-498F-9D8C-06A8665161C6}" type="pres">
      <dgm:prSet presAssocID="{66FB5835-6515-46CF-ABDA-1E2C5C384750}" presName="dummy" presStyleCnt="0"/>
      <dgm:spPr/>
    </dgm:pt>
    <dgm:pt modelId="{55E96903-805C-4F2D-B777-C01E1BE85CE4}" type="pres">
      <dgm:prSet presAssocID="{C19572DB-3722-4B1B-97F9-769AF4DC337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EDBBB16-47B5-43C1-A558-4A9BE36C8FBE}" type="pres">
      <dgm:prSet presAssocID="{1B5032A2-36C5-4066-936B-1115A1E6097A}" presName="node" presStyleLbl="node1" presStyleIdx="3" presStyleCnt="6" custScaleX="117167" custScaleY="118113" custRadScaleRad="82851" custRadScaleInc="90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D47D1-3D0B-42BD-B7C7-CEA3708B21D4}" type="pres">
      <dgm:prSet presAssocID="{1B5032A2-36C5-4066-936B-1115A1E6097A}" presName="dummy" presStyleCnt="0"/>
      <dgm:spPr/>
    </dgm:pt>
    <dgm:pt modelId="{FCF2DB30-2233-47B6-9622-02D1B7814209}" type="pres">
      <dgm:prSet presAssocID="{70DE9B2B-DB45-4BBC-A5BA-56916D5177B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BC37B03-5011-4DFE-8721-E00908A29092}" type="pres">
      <dgm:prSet presAssocID="{8EFDF99E-E8B7-42BB-A31A-C5FE9B73A206}" presName="node" presStyleLbl="node1" presStyleIdx="4" presStyleCnt="6" custScaleX="117167" custScaleY="114467" custRadScaleRad="98561" custRadScaleInc="137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4F663-DD41-49AF-BD26-0915E4FE4AA6}" type="pres">
      <dgm:prSet presAssocID="{8EFDF99E-E8B7-42BB-A31A-C5FE9B73A206}" presName="dummy" presStyleCnt="0"/>
      <dgm:spPr/>
    </dgm:pt>
    <dgm:pt modelId="{CF417036-E625-43A3-8AAC-7877C3396C55}" type="pres">
      <dgm:prSet presAssocID="{47CFB4AB-83A1-40B2-8786-BA4D6DEC924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16284874-86DE-43E6-928C-3630EAFDB5C2}" type="pres">
      <dgm:prSet presAssocID="{A1A53F78-01DB-42E5-848E-491E10EFBE51}" presName="node" presStyleLbl="node1" presStyleIdx="5" presStyleCnt="6" custScaleX="103106" custScaleY="117645" custRadScaleRad="110602" custRadScaleInc="108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F81D8-4096-4271-A394-7D76167C2139}" type="pres">
      <dgm:prSet presAssocID="{A1A53F78-01DB-42E5-848E-491E10EFBE51}" presName="dummy" presStyleCnt="0"/>
      <dgm:spPr/>
    </dgm:pt>
    <dgm:pt modelId="{3325BD8B-93A4-4DEE-B83E-B0B895BBBF39}" type="pres">
      <dgm:prSet presAssocID="{4CC89213-C0ED-48E2-8225-078FE813AD06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2B27D0AE-29CA-4674-833A-5861391B0EAC}" type="presOf" srcId="{F0D2BCAE-4303-4F4E-86C7-741ECC591FED}" destId="{8734DE46-EE8B-48C2-A80D-13CBB2BE9009}" srcOrd="0" destOrd="0" presId="urn:microsoft.com/office/officeart/2005/8/layout/radial6"/>
    <dgm:cxn modelId="{CBA66A38-E3E3-40EA-845D-3919A6E78750}" srcId="{F0D2BCAE-4303-4F4E-86C7-741ECC591FED}" destId="{78B15AA0-F9AB-4B23-AFC1-09164E66F0BF}" srcOrd="2" destOrd="0" parTransId="{4329A473-3C18-4734-84B4-0CDFB088FCB6}" sibTransId="{3F09D0F1-822E-46C0-B0EE-A6958724541C}"/>
    <dgm:cxn modelId="{F34D7518-E979-44B2-A234-AE1630E85E54}" type="presOf" srcId="{66FB5835-6515-46CF-ABDA-1E2C5C384750}" destId="{98CE5D31-83E8-42F4-B220-747C9E546615}" srcOrd="0" destOrd="0" presId="urn:microsoft.com/office/officeart/2005/8/layout/radial6"/>
    <dgm:cxn modelId="{F5ECEC20-5AB9-4738-A884-982D6B6E1458}" type="presOf" srcId="{C19572DB-3722-4B1B-97F9-769AF4DC337A}" destId="{55E96903-805C-4F2D-B777-C01E1BE85CE4}" srcOrd="0" destOrd="0" presId="urn:microsoft.com/office/officeart/2005/8/layout/radial6"/>
    <dgm:cxn modelId="{B73915D1-2073-44C0-BC1B-A683F4B2797E}" type="presOf" srcId="{47CFB4AB-83A1-40B2-8786-BA4D6DEC9248}" destId="{CF417036-E625-43A3-8AAC-7877C3396C55}" srcOrd="0" destOrd="0" presId="urn:microsoft.com/office/officeart/2005/8/layout/radial6"/>
    <dgm:cxn modelId="{D4AED7BE-5E37-4136-A07A-6B4F7856BF60}" srcId="{0F133D0B-8B0D-411A-9DD8-C147689BB34C}" destId="{8EFDF99E-E8B7-42BB-A31A-C5FE9B73A206}" srcOrd="4" destOrd="0" parTransId="{8D5FC639-32CD-42E8-BE3A-03A88CF54E75}" sibTransId="{47CFB4AB-83A1-40B2-8786-BA4D6DEC9248}"/>
    <dgm:cxn modelId="{497633E0-F933-4210-BA90-09E2E8B4C409}" type="presOf" srcId="{C7974EDA-FF8D-42D6-9364-54628C0923BC}" destId="{F8E93562-424D-4577-9189-AA497FBD685B}" srcOrd="0" destOrd="0" presId="urn:microsoft.com/office/officeart/2005/8/layout/radial6"/>
    <dgm:cxn modelId="{30AD23A1-5FB6-4CD1-BD1A-2A8220D61091}" type="presOf" srcId="{4CC89213-C0ED-48E2-8225-078FE813AD06}" destId="{3325BD8B-93A4-4DEE-B83E-B0B895BBBF39}" srcOrd="0" destOrd="0" presId="urn:microsoft.com/office/officeart/2005/8/layout/radial6"/>
    <dgm:cxn modelId="{AC9E51BD-028C-4D46-A566-D7638D8C5530}" type="presOf" srcId="{1B5032A2-36C5-4066-936B-1115A1E6097A}" destId="{3EDBBB16-47B5-43C1-A558-4A9BE36C8FBE}" srcOrd="0" destOrd="0" presId="urn:microsoft.com/office/officeart/2005/8/layout/radial6"/>
    <dgm:cxn modelId="{250DE679-DF51-4492-95DA-A8A114AF1198}" type="presOf" srcId="{0F133D0B-8B0D-411A-9DD8-C147689BB34C}" destId="{4EB9C3A2-136B-482A-ADEC-5987044272DD}" srcOrd="0" destOrd="0" presId="urn:microsoft.com/office/officeart/2005/8/layout/radial6"/>
    <dgm:cxn modelId="{7567DC50-ABF3-439D-B8EB-F241BC10B39C}" srcId="{0F133D0B-8B0D-411A-9DD8-C147689BB34C}" destId="{A1A53F78-01DB-42E5-848E-491E10EFBE51}" srcOrd="5" destOrd="0" parTransId="{60A715F5-E4A4-47F3-B6ED-C560444ABD81}" sibTransId="{4CC89213-C0ED-48E2-8225-078FE813AD06}"/>
    <dgm:cxn modelId="{57416087-FE80-477B-90AE-377BD0DE09C6}" type="presOf" srcId="{7C997406-71E0-4DC2-A58C-B0B662D76E44}" destId="{1EA65217-9B72-4BD3-8BFC-D18209B96543}" srcOrd="0" destOrd="0" presId="urn:microsoft.com/office/officeart/2005/8/layout/radial6"/>
    <dgm:cxn modelId="{149C25C3-6F66-480E-8222-846BC4CA8848}" type="presOf" srcId="{8EFDF99E-E8B7-42BB-A31A-C5FE9B73A206}" destId="{FBC37B03-5011-4DFE-8721-E00908A29092}" srcOrd="0" destOrd="0" presId="urn:microsoft.com/office/officeart/2005/8/layout/radial6"/>
    <dgm:cxn modelId="{C0F5D263-8592-4DCA-90F7-2AFA79BCE81D}" srcId="{F0D2BCAE-4303-4F4E-86C7-741ECC591FED}" destId="{0F133D0B-8B0D-411A-9DD8-C147689BB34C}" srcOrd="0" destOrd="0" parTransId="{8071AE9C-5C21-4907-8A09-FFD5808C32B4}" sibTransId="{6D33E9A5-5CB2-4E73-A6DB-493BF757213C}"/>
    <dgm:cxn modelId="{DBFE4122-BA08-4F10-A2D9-6B3359FEC3D5}" srcId="{F0D2BCAE-4303-4F4E-86C7-741ECC591FED}" destId="{3DC2BE36-6DE5-4538-B87E-015211F22000}" srcOrd="3" destOrd="0" parTransId="{49FAE8B4-2852-4326-BCC4-8780869D1712}" sibTransId="{1FF4D646-A2E4-41D5-85E2-A2955BECBB96}"/>
    <dgm:cxn modelId="{C78CD3C3-077D-4925-B633-13EE5C61E9A7}" srcId="{0F133D0B-8B0D-411A-9DD8-C147689BB34C}" destId="{C7974EDA-FF8D-42D6-9364-54628C0923BC}" srcOrd="1" destOrd="0" parTransId="{DF1EEEA7-22BA-4A64-AB63-BE841FF63C90}" sibTransId="{90C989EA-9934-4CE1-BAB5-9E9DCE12643B}"/>
    <dgm:cxn modelId="{A33836E6-EF1F-4A5A-9B2D-F4FDEFD5A5D9}" srcId="{0F133D0B-8B0D-411A-9DD8-C147689BB34C}" destId="{66FB5835-6515-46CF-ABDA-1E2C5C384750}" srcOrd="2" destOrd="0" parTransId="{86FD98C7-8A41-4D27-B73D-794BB5833080}" sibTransId="{C19572DB-3722-4B1B-97F9-769AF4DC337A}"/>
    <dgm:cxn modelId="{7A4C515F-CF96-40EC-B2DE-6FEE5E551CE8}" type="presOf" srcId="{8F4EE41F-0378-4615-B882-2B4E8E4D6D4D}" destId="{18FE8AA7-0F82-460C-B240-E323F34E9BF7}" srcOrd="0" destOrd="0" presId="urn:microsoft.com/office/officeart/2005/8/layout/radial6"/>
    <dgm:cxn modelId="{5CC9F979-08E2-4263-92B0-E70B940B6A60}" srcId="{F0D2BCAE-4303-4F4E-86C7-741ECC591FED}" destId="{66206B23-D146-4890-8E18-A056FA06A45A}" srcOrd="1" destOrd="0" parTransId="{3AD2DAA0-5C3A-42A1-ABC4-FC35DFF3572B}" sibTransId="{662013BC-D000-4234-A005-9360DD856D09}"/>
    <dgm:cxn modelId="{7594F50D-B05A-4781-BD7A-CB26646FEEB9}" type="presOf" srcId="{90C989EA-9934-4CE1-BAB5-9E9DCE12643B}" destId="{339A8A03-0DD6-4D47-8290-B323D2F1E789}" srcOrd="0" destOrd="0" presId="urn:microsoft.com/office/officeart/2005/8/layout/radial6"/>
    <dgm:cxn modelId="{397839AC-913F-44EB-8AEC-F1A688DB938A}" srcId="{0F133D0B-8B0D-411A-9DD8-C147689BB34C}" destId="{1B5032A2-36C5-4066-936B-1115A1E6097A}" srcOrd="3" destOrd="0" parTransId="{999995D4-F577-4926-A20B-5B1BE9C77FF2}" sibTransId="{70DE9B2B-DB45-4BBC-A5BA-56916D5177BF}"/>
    <dgm:cxn modelId="{35C1FC18-7ECA-4706-A9F3-9BB4D5ABE67E}" type="presOf" srcId="{70DE9B2B-DB45-4BBC-A5BA-56916D5177BF}" destId="{FCF2DB30-2233-47B6-9622-02D1B7814209}" srcOrd="0" destOrd="0" presId="urn:microsoft.com/office/officeart/2005/8/layout/radial6"/>
    <dgm:cxn modelId="{824B0DA2-10F2-4B53-BD0E-41928080FD34}" type="presOf" srcId="{A1A53F78-01DB-42E5-848E-491E10EFBE51}" destId="{16284874-86DE-43E6-928C-3630EAFDB5C2}" srcOrd="0" destOrd="0" presId="urn:microsoft.com/office/officeart/2005/8/layout/radial6"/>
    <dgm:cxn modelId="{99FB9A0B-3CCB-42BE-8424-CCA837273588}" srcId="{0F133D0B-8B0D-411A-9DD8-C147689BB34C}" destId="{8F4EE41F-0378-4615-B882-2B4E8E4D6D4D}" srcOrd="0" destOrd="0" parTransId="{1DB3BBC8-E29F-44F8-9DE2-315572DD17E1}" sibTransId="{7C997406-71E0-4DC2-A58C-B0B662D76E44}"/>
    <dgm:cxn modelId="{85F2EE74-D2B7-46A0-BBB2-07CAB51666D0}" type="presParOf" srcId="{8734DE46-EE8B-48C2-A80D-13CBB2BE9009}" destId="{4EB9C3A2-136B-482A-ADEC-5987044272DD}" srcOrd="0" destOrd="0" presId="urn:microsoft.com/office/officeart/2005/8/layout/radial6"/>
    <dgm:cxn modelId="{4AD94BDB-1384-4585-8C40-B630B527C5D6}" type="presParOf" srcId="{8734DE46-EE8B-48C2-A80D-13CBB2BE9009}" destId="{18FE8AA7-0F82-460C-B240-E323F34E9BF7}" srcOrd="1" destOrd="0" presId="urn:microsoft.com/office/officeart/2005/8/layout/radial6"/>
    <dgm:cxn modelId="{A6D6706D-2078-47EF-9820-91A39F255663}" type="presParOf" srcId="{8734DE46-EE8B-48C2-A80D-13CBB2BE9009}" destId="{C578D24F-FABA-47C9-9D45-72FD49F9EE10}" srcOrd="2" destOrd="0" presId="urn:microsoft.com/office/officeart/2005/8/layout/radial6"/>
    <dgm:cxn modelId="{C8432D41-48D9-44CF-AC7B-725413D33C67}" type="presParOf" srcId="{8734DE46-EE8B-48C2-A80D-13CBB2BE9009}" destId="{1EA65217-9B72-4BD3-8BFC-D18209B96543}" srcOrd="3" destOrd="0" presId="urn:microsoft.com/office/officeart/2005/8/layout/radial6"/>
    <dgm:cxn modelId="{C65007D6-0153-45C2-AA19-8CCFB133222F}" type="presParOf" srcId="{8734DE46-EE8B-48C2-A80D-13CBB2BE9009}" destId="{F8E93562-424D-4577-9189-AA497FBD685B}" srcOrd="4" destOrd="0" presId="urn:microsoft.com/office/officeart/2005/8/layout/radial6"/>
    <dgm:cxn modelId="{2640A450-8E7B-4BB7-9C87-C95E71305452}" type="presParOf" srcId="{8734DE46-EE8B-48C2-A80D-13CBB2BE9009}" destId="{FB79AC99-0FC3-43CC-B308-20722247EE2E}" srcOrd="5" destOrd="0" presId="urn:microsoft.com/office/officeart/2005/8/layout/radial6"/>
    <dgm:cxn modelId="{FB671D92-0719-422E-8D8D-DF4672C7E9CC}" type="presParOf" srcId="{8734DE46-EE8B-48C2-A80D-13CBB2BE9009}" destId="{339A8A03-0DD6-4D47-8290-B323D2F1E789}" srcOrd="6" destOrd="0" presId="urn:microsoft.com/office/officeart/2005/8/layout/radial6"/>
    <dgm:cxn modelId="{BAB5C96C-9601-4454-8F7C-A3ACD17A47D3}" type="presParOf" srcId="{8734DE46-EE8B-48C2-A80D-13CBB2BE9009}" destId="{98CE5D31-83E8-42F4-B220-747C9E546615}" srcOrd="7" destOrd="0" presId="urn:microsoft.com/office/officeart/2005/8/layout/radial6"/>
    <dgm:cxn modelId="{BDA4BEC5-86B7-4E6B-9269-C829ADCFA2B5}" type="presParOf" srcId="{8734DE46-EE8B-48C2-A80D-13CBB2BE9009}" destId="{84E97D3B-14C0-498F-9D8C-06A8665161C6}" srcOrd="8" destOrd="0" presId="urn:microsoft.com/office/officeart/2005/8/layout/radial6"/>
    <dgm:cxn modelId="{AD30B915-C9D1-4BC0-936D-D1C5C6E378C2}" type="presParOf" srcId="{8734DE46-EE8B-48C2-A80D-13CBB2BE9009}" destId="{55E96903-805C-4F2D-B777-C01E1BE85CE4}" srcOrd="9" destOrd="0" presId="urn:microsoft.com/office/officeart/2005/8/layout/radial6"/>
    <dgm:cxn modelId="{8E5CE150-44E9-473F-B46E-254F2B466F5B}" type="presParOf" srcId="{8734DE46-EE8B-48C2-A80D-13CBB2BE9009}" destId="{3EDBBB16-47B5-43C1-A558-4A9BE36C8FBE}" srcOrd="10" destOrd="0" presId="urn:microsoft.com/office/officeart/2005/8/layout/radial6"/>
    <dgm:cxn modelId="{175BF5BC-479B-4E1D-9D7A-581202AB72B5}" type="presParOf" srcId="{8734DE46-EE8B-48C2-A80D-13CBB2BE9009}" destId="{5E0D47D1-3D0B-42BD-B7C7-CEA3708B21D4}" srcOrd="11" destOrd="0" presId="urn:microsoft.com/office/officeart/2005/8/layout/radial6"/>
    <dgm:cxn modelId="{67604A73-4372-41A9-9633-35A1C4207B40}" type="presParOf" srcId="{8734DE46-EE8B-48C2-A80D-13CBB2BE9009}" destId="{FCF2DB30-2233-47B6-9622-02D1B7814209}" srcOrd="12" destOrd="0" presId="urn:microsoft.com/office/officeart/2005/8/layout/radial6"/>
    <dgm:cxn modelId="{E9453C7D-2C79-4292-A6E1-372632809D3D}" type="presParOf" srcId="{8734DE46-EE8B-48C2-A80D-13CBB2BE9009}" destId="{FBC37B03-5011-4DFE-8721-E00908A29092}" srcOrd="13" destOrd="0" presId="urn:microsoft.com/office/officeart/2005/8/layout/radial6"/>
    <dgm:cxn modelId="{CFC03E52-B304-48E2-A388-D09CD662839E}" type="presParOf" srcId="{8734DE46-EE8B-48C2-A80D-13CBB2BE9009}" destId="{3D84F663-DD41-49AF-BD26-0915E4FE4AA6}" srcOrd="14" destOrd="0" presId="urn:microsoft.com/office/officeart/2005/8/layout/radial6"/>
    <dgm:cxn modelId="{5EE3F9D5-A36F-4066-ACEC-1B7991258079}" type="presParOf" srcId="{8734DE46-EE8B-48C2-A80D-13CBB2BE9009}" destId="{CF417036-E625-43A3-8AAC-7877C3396C55}" srcOrd="15" destOrd="0" presId="urn:microsoft.com/office/officeart/2005/8/layout/radial6"/>
    <dgm:cxn modelId="{B291DE23-1810-42D3-BE7F-A402104665EE}" type="presParOf" srcId="{8734DE46-EE8B-48C2-A80D-13CBB2BE9009}" destId="{16284874-86DE-43E6-928C-3630EAFDB5C2}" srcOrd="16" destOrd="0" presId="urn:microsoft.com/office/officeart/2005/8/layout/radial6"/>
    <dgm:cxn modelId="{FA5F03D3-5306-483E-ADB5-6C830EFA5706}" type="presParOf" srcId="{8734DE46-EE8B-48C2-A80D-13CBB2BE9009}" destId="{3D2F81D8-4096-4271-A394-7D76167C2139}" srcOrd="17" destOrd="0" presId="urn:microsoft.com/office/officeart/2005/8/layout/radial6"/>
    <dgm:cxn modelId="{37A6D6C9-5E91-4975-AB02-BEA16F7E72D9}" type="presParOf" srcId="{8734DE46-EE8B-48C2-A80D-13CBB2BE9009}" destId="{3325BD8B-93A4-4DEE-B83E-B0B895BBBF3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5BD8B-93A4-4DEE-B83E-B0B895BBBF39}">
      <dsp:nvSpPr>
        <dsp:cNvPr id="0" name=""/>
        <dsp:cNvSpPr/>
      </dsp:nvSpPr>
      <dsp:spPr>
        <a:xfrm>
          <a:off x="1750338" y="382127"/>
          <a:ext cx="4134088" cy="4134088"/>
        </a:xfrm>
        <a:prstGeom prst="blockArc">
          <a:avLst>
            <a:gd name="adj1" fmla="val 14003294"/>
            <a:gd name="adj2" fmla="val 17454434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17036-E625-43A3-8AAC-7877C3396C55}">
      <dsp:nvSpPr>
        <dsp:cNvPr id="0" name=""/>
        <dsp:cNvSpPr/>
      </dsp:nvSpPr>
      <dsp:spPr>
        <a:xfrm>
          <a:off x="1926625" y="234882"/>
          <a:ext cx="4134088" cy="4134088"/>
        </a:xfrm>
        <a:prstGeom prst="blockArc">
          <a:avLst>
            <a:gd name="adj1" fmla="val 10176402"/>
            <a:gd name="adj2" fmla="val 13612246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F2DB30-2233-47B6-9622-02D1B7814209}">
      <dsp:nvSpPr>
        <dsp:cNvPr id="0" name=""/>
        <dsp:cNvSpPr/>
      </dsp:nvSpPr>
      <dsp:spPr>
        <a:xfrm>
          <a:off x="1908915" y="148899"/>
          <a:ext cx="4134088" cy="4134088"/>
        </a:xfrm>
        <a:prstGeom prst="blockArc">
          <a:avLst>
            <a:gd name="adj1" fmla="val 6254997"/>
            <a:gd name="adj2" fmla="val 10027012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E96903-805C-4F2D-B777-C01E1BE85CE4}">
      <dsp:nvSpPr>
        <dsp:cNvPr id="0" name=""/>
        <dsp:cNvSpPr/>
      </dsp:nvSpPr>
      <dsp:spPr>
        <a:xfrm>
          <a:off x="2072026" y="197725"/>
          <a:ext cx="4134088" cy="4134088"/>
        </a:xfrm>
        <a:prstGeom prst="blockArc">
          <a:avLst>
            <a:gd name="adj1" fmla="val 2500364"/>
            <a:gd name="adj2" fmla="val 6544797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9A8A03-0DD6-4D47-8290-B323D2F1E789}">
      <dsp:nvSpPr>
        <dsp:cNvPr id="0" name=""/>
        <dsp:cNvSpPr/>
      </dsp:nvSpPr>
      <dsp:spPr>
        <a:xfrm>
          <a:off x="1739662" y="220448"/>
          <a:ext cx="4605457" cy="4323058"/>
        </a:xfrm>
        <a:prstGeom prst="blockArc">
          <a:avLst>
            <a:gd name="adj1" fmla="val 20429630"/>
            <a:gd name="adj2" fmla="val 2241772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A65217-9B72-4BD3-8BFC-D18209B96543}">
      <dsp:nvSpPr>
        <dsp:cNvPr id="0" name=""/>
        <dsp:cNvSpPr/>
      </dsp:nvSpPr>
      <dsp:spPr>
        <a:xfrm>
          <a:off x="2036634" y="467833"/>
          <a:ext cx="4134088" cy="4134088"/>
        </a:xfrm>
        <a:prstGeom prst="blockArc">
          <a:avLst>
            <a:gd name="adj1" fmla="val 16945455"/>
            <a:gd name="adj2" fmla="val 20149259"/>
            <a:gd name="adj3" fmla="val 452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9C3A2-136B-482A-ADEC-5987044272DD}">
      <dsp:nvSpPr>
        <dsp:cNvPr id="0" name=""/>
        <dsp:cNvSpPr/>
      </dsp:nvSpPr>
      <dsp:spPr>
        <a:xfrm>
          <a:off x="3338346" y="1536513"/>
          <a:ext cx="1477427" cy="1698765"/>
        </a:xfrm>
        <a:prstGeom prst="ellipse">
          <a:avLst/>
        </a:prstGeom>
        <a:solidFill>
          <a:schemeClr val="bg1"/>
        </a:solidFill>
        <a:ln w="57150"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554710" y="1785291"/>
        <a:ext cx="1044699" cy="1201209"/>
      </dsp:txXfrm>
    </dsp:sp>
    <dsp:sp modelId="{18FE8AA7-0F82-460C-B240-E323F34E9BF7}">
      <dsp:nvSpPr>
        <dsp:cNvPr id="0" name=""/>
        <dsp:cNvSpPr/>
      </dsp:nvSpPr>
      <dsp:spPr>
        <a:xfrm>
          <a:off x="3803249" y="-27591"/>
          <a:ext cx="1470204" cy="1178898"/>
        </a:xfrm>
        <a:prstGeom prst="ellipse">
          <a:avLst/>
        </a:prstGeom>
        <a:solidFill>
          <a:schemeClr val="bg1"/>
        </a:solidFill>
        <a:ln w="76200"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সল</a:t>
          </a:r>
          <a:endParaRPr lang="en-US" sz="1800" kern="1200" dirty="0"/>
        </a:p>
      </dsp:txBody>
      <dsp:txXfrm>
        <a:off x="4018555" y="145055"/>
        <a:ext cx="1039592" cy="833606"/>
      </dsp:txXfrm>
    </dsp:sp>
    <dsp:sp modelId="{F8E93562-424D-4577-9189-AA497FBD685B}">
      <dsp:nvSpPr>
        <dsp:cNvPr id="0" name=""/>
        <dsp:cNvSpPr/>
      </dsp:nvSpPr>
      <dsp:spPr>
        <a:xfrm>
          <a:off x="5197958" y="927823"/>
          <a:ext cx="1497620" cy="1559097"/>
        </a:xfrm>
        <a:prstGeom prst="ellipse">
          <a:avLst/>
        </a:prstGeom>
        <a:solidFill>
          <a:schemeClr val="bg1"/>
        </a:solidFill>
        <a:ln w="76200"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5417279" y="1156147"/>
        <a:ext cx="1058978" cy="1102449"/>
      </dsp:txXfrm>
    </dsp:sp>
    <dsp:sp modelId="{98CE5D31-83E8-42F4-B220-747C9E546615}">
      <dsp:nvSpPr>
        <dsp:cNvPr id="0" name=""/>
        <dsp:cNvSpPr/>
      </dsp:nvSpPr>
      <dsp:spPr>
        <a:xfrm>
          <a:off x="4888037" y="2865424"/>
          <a:ext cx="1520262" cy="1485229"/>
        </a:xfrm>
        <a:prstGeom prst="ellipse">
          <a:avLst/>
        </a:prstGeom>
        <a:solidFill>
          <a:schemeClr val="bg1"/>
        </a:solidFill>
        <a:ln w="76200"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5110674" y="3082931"/>
        <a:ext cx="1074988" cy="1050215"/>
      </dsp:txXfrm>
    </dsp:sp>
    <dsp:sp modelId="{3EDBBB16-47B5-43C1-A558-4A9BE36C8FBE}">
      <dsp:nvSpPr>
        <dsp:cNvPr id="0" name=""/>
        <dsp:cNvSpPr/>
      </dsp:nvSpPr>
      <dsp:spPr>
        <a:xfrm>
          <a:off x="2718518" y="3407845"/>
          <a:ext cx="1520262" cy="1532537"/>
        </a:xfrm>
        <a:prstGeom prst="ellipse">
          <a:avLst/>
        </a:prstGeom>
        <a:solidFill>
          <a:schemeClr val="bg1"/>
        </a:solidFill>
        <a:ln w="76200"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2941155" y="3632280"/>
        <a:ext cx="1074988" cy="1083667"/>
      </dsp:txXfrm>
    </dsp:sp>
    <dsp:sp modelId="{FBC37B03-5011-4DFE-8721-E00908A29092}">
      <dsp:nvSpPr>
        <dsp:cNvPr id="0" name=""/>
        <dsp:cNvSpPr/>
      </dsp:nvSpPr>
      <dsp:spPr>
        <a:xfrm>
          <a:off x="1246353" y="1923788"/>
          <a:ext cx="1520262" cy="1485229"/>
        </a:xfrm>
        <a:prstGeom prst="ellipse">
          <a:avLst/>
        </a:prstGeom>
        <a:solidFill>
          <a:schemeClr val="bg1"/>
        </a:solidFill>
        <a:ln w="76200"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1468990" y="2141295"/>
        <a:ext cx="1074988" cy="1050215"/>
      </dsp:txXfrm>
    </dsp:sp>
    <dsp:sp modelId="{16284874-86DE-43E6-928C-3630EAFDB5C2}">
      <dsp:nvSpPr>
        <dsp:cNvPr id="0" name=""/>
        <dsp:cNvSpPr/>
      </dsp:nvSpPr>
      <dsp:spPr>
        <a:xfrm>
          <a:off x="1943567" y="64227"/>
          <a:ext cx="1337818" cy="1526464"/>
        </a:xfrm>
        <a:prstGeom prst="ellipse">
          <a:avLst/>
        </a:prstGeom>
        <a:solidFill>
          <a:schemeClr val="bg1"/>
        </a:solidFill>
        <a:ln w="76200"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2139486" y="287772"/>
        <a:ext cx="945980" cy="1079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7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2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3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4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7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2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1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0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4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D542-8613-4251-A867-50ACB786AE7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8BF13-2D20-470B-8745-224BEDD2B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LAB\Desktop\একমালিকানা\িএকক মালি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916" y="1759974"/>
            <a:ext cx="5943600" cy="4391093"/>
          </a:xfrm>
          <a:prstGeom prst="ellipse">
            <a:avLst/>
          </a:prstGeom>
          <a:ln w="762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angl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5486400" cy="92333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মাল্টিমিডিয়া শ্রেনিতে স্বাগতম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9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C:\Users\LAB\Desktop\একমালিকানা\একমালিকা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648" y="685800"/>
            <a:ext cx="6414446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2247900" y="563083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/>
              </a:rPr>
              <a:t>ফলমুলের দোকান</a:t>
            </a:r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07443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C:\Users\LAB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9" y="838200"/>
            <a:ext cx="5870222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2209800" y="4648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মাছ বিক্রেতা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79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 descr="C:\Users\LAB\Desktop\একমালিকানা\একমালিকা\ima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97"/>
          <a:stretch/>
        </p:blipFill>
        <p:spPr bwMode="auto">
          <a:xfrm>
            <a:off x="1310217" y="685800"/>
            <a:ext cx="6752166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2743200" y="5638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একমালিকানা ব্যবসায়ের একক আইডিয়া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40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C:\Users\LAB\Desktop\একমালিকানা\একমালিকা\একমালিকান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43" y="609600"/>
            <a:ext cx="5166632" cy="4277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2423659" y="5334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একমালিকানা ব্যবসায়ের চিত্র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35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609600"/>
            <a:ext cx="24384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/>
              </a:rPr>
              <a:t>দলীয় কাজ</a:t>
            </a:r>
            <a:endParaRPr lang="en-US" sz="2800" dirty="0">
              <a:latin typeface="NikoshBAN"/>
            </a:endParaRPr>
          </a:p>
        </p:txBody>
      </p:sp>
      <p:pic>
        <p:nvPicPr>
          <p:cNvPr id="1026" name="Picture 2" descr="C:\Users\LAB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667125" cy="2200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1752600" y="5044067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/>
              </a:rPr>
              <a:t>একমালিকানা ব্যবসায়ের বৈশিষ্ট গুলি পয়েন্ট আকারে  লিখ।</a:t>
            </a:r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1189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381000"/>
            <a:ext cx="2438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/>
              </a:rPr>
              <a:t>মুল্যায়ন</a:t>
            </a:r>
            <a:endParaRPr lang="en-US" sz="36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447800"/>
            <a:ext cx="632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400" dirty="0">
                <a:latin typeface="Shonar Bangla" pitchFamily="34" charset="0"/>
                <a:cs typeface="Shonar Bangla" pitchFamily="34" charset="0"/>
              </a:rPr>
              <a:t>কোন ব্যবসায় সবচেয়ে কম অর্থ লাগে  </a:t>
            </a:r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৷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>
                <a:latin typeface="Shonar Bangla" pitchFamily="34" charset="0"/>
                <a:cs typeface="Shonar Bangla" pitchFamily="34" charset="0"/>
              </a:rPr>
              <a:t>কোন ব্যবসায় লাভ ও ক্ষতি উভয়ই মালিক বহন করে </a:t>
            </a:r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৷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endParaRPr lang="bn-BD" sz="2400" dirty="0">
              <a:solidFill>
                <a:schemeClr val="accent5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>
                <a:latin typeface="Shonar Bangla" pitchFamily="34" charset="0"/>
                <a:cs typeface="Shonar Bangla" pitchFamily="34" charset="0"/>
              </a:rPr>
              <a:t>একমালিকানা ব্যবসায়ের সুবিধা ও অসুবিধা চিহ্নিত কর ।</a:t>
            </a:r>
          </a:p>
          <a:p>
            <a:endParaRPr lang="en-US" sz="2400" dirty="0">
              <a:solidFill>
                <a:schemeClr val="accent5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0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429" y="-29029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381000"/>
            <a:ext cx="2971800" cy="707886"/>
          </a:xfrm>
          <a:prstGeom prst="rect">
            <a:avLst/>
          </a:prstGeom>
          <a:ln w="76200"/>
          <a:scene3d>
            <a:camera prst="perspectiveRelaxed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বাড়ীর কাজ</a:t>
            </a:r>
            <a:endParaRPr lang="en-US" sz="4000" dirty="0"/>
          </a:p>
        </p:txBody>
      </p:sp>
      <p:pic>
        <p:nvPicPr>
          <p:cNvPr id="2050" name="Picture 2" descr="C:\Users\LAB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96" y="1295400"/>
            <a:ext cx="5560333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702128" y="5410200"/>
            <a:ext cx="790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bn-BD" sz="2800" dirty="0">
                <a:latin typeface="Shonar Bangla" pitchFamily="34" charset="0"/>
                <a:cs typeface="Shonar Bangla" pitchFamily="34" charset="0"/>
              </a:rPr>
              <a:t>একমালিকানা ব্যবসায়ের সুবিধা ও অসুবিধা </a:t>
            </a:r>
            <a:r>
              <a:rPr lang="en-US" sz="2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গুলো বাড়ীথেকে লিখে আনবে</a:t>
            </a:r>
            <a:r>
              <a:rPr lang="bn-BD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2000" dirty="0">
                <a:latin typeface="Shonar Bangla" pitchFamily="34" charset="0"/>
                <a:cs typeface="Shonar Bangla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2320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6433457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6030" y="311034"/>
            <a:ext cx="8839199" cy="6415092"/>
            <a:chOff x="156030" y="261939"/>
            <a:chExt cx="8839199" cy="6415092"/>
          </a:xfrm>
        </p:grpSpPr>
        <p:pic>
          <p:nvPicPr>
            <p:cNvPr id="5122" name="Picture 2" descr="C:\Users\LAB\Desktop\download (5)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7961"/>
            <a:stretch/>
          </p:blipFill>
          <p:spPr bwMode="auto">
            <a:xfrm>
              <a:off x="533400" y="1143001"/>
              <a:ext cx="7725558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0390" y="2846161"/>
              <a:ext cx="1344839" cy="13448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8773" y="5252810"/>
              <a:ext cx="1278227" cy="1278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4114801"/>
              <a:ext cx="1381125" cy="1381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030" y="3733801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805363"/>
              <a:ext cx="1290637" cy="1290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901822">
              <a:off x="2524151" y="5333778"/>
              <a:ext cx="1343253" cy="1343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5419740"/>
              <a:ext cx="1347664" cy="1171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1039" y="261939"/>
              <a:ext cx="881062" cy="881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LAB\Desktop\একমালিকানা\গোলাপ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8" y="275774"/>
              <a:ext cx="867228" cy="867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895600" y="324869"/>
            <a:ext cx="38862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সবাইকে ধন্যবাদ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24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34257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Horizontal Scroll 2"/>
          <p:cNvSpPr/>
          <p:nvPr/>
        </p:nvSpPr>
        <p:spPr>
          <a:xfrm>
            <a:off x="3283162" y="177422"/>
            <a:ext cx="3833444" cy="914067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 descr="2017-01-27-12-02-42-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91489"/>
            <a:ext cx="2196348" cy="20503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28600" y="3196763"/>
            <a:ext cx="4020483" cy="28457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সাদিয়া আফরিন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বহুমূথী উচ্চ বিদ্যালয়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শিক্ষিকা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বেলকুচি,সিরাজগঞ্জ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01726502038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safrinmadha@gmai.com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80430" y="3962400"/>
            <a:ext cx="3581399" cy="20656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ব্যবসায় উদ্যোগ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BD" sz="2000" b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একমালিকানা ব্যবসায়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991" y="1323935"/>
            <a:ext cx="2149619" cy="2463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2404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LAB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758371"/>
            <a:ext cx="2864745" cy="190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2051" name="Picture 3" descr="C:\Users\LAB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641600" cy="1752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2052" name="Picture 4" descr="C:\Users\LAB\Desktop\একমালিকানা\লোক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667000"/>
            <a:ext cx="287655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9824459">
            <a:off x="612730" y="1365389"/>
            <a:ext cx="4678322" cy="646331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ছবিগুলো ভালভাবে লক্ষ্য কর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019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199" y="76775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96029" y="951131"/>
            <a:ext cx="4114800" cy="646331"/>
          </a:xfrm>
          <a:prstGeom prst="rect">
            <a:avLst/>
          </a:prstGeom>
          <a:noFill/>
          <a:ln w="28575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/>
              </a:rPr>
              <a:t>আজকের পাঠ</a:t>
            </a:r>
            <a:endParaRPr lang="en-US" sz="36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4842" y="4800600"/>
            <a:ext cx="3494314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/>
              </a:rPr>
              <a:t>একমালিকানা  ব্যবসায়</a:t>
            </a:r>
            <a:endParaRPr lang="en-US" sz="3200" dirty="0">
              <a:latin typeface="NikoshBAN"/>
            </a:endParaRPr>
          </a:p>
        </p:txBody>
      </p:sp>
      <p:pic>
        <p:nvPicPr>
          <p:cNvPr id="1027" name="Picture 3" descr="C:\Users\LAB\Desktop\একমালিকানা\একমালিকা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008" y="1752600"/>
            <a:ext cx="2904841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13151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B\Desktop\একমালিকানা\একমালিকা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772400" cy="6557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0684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LAB\Desktop\একমালিকানা\একমালিকা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5442856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Box 2"/>
          <p:cNvSpPr txBox="1"/>
          <p:nvPr/>
        </p:nvSpPr>
        <p:spPr>
          <a:xfrm>
            <a:off x="2667000" y="5334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কাপড়ের দোকান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64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C:\Users\LAB\Desktop\একমালিকানা\একমালিকা\download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645184" cy="358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0800" y="5105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/>
              </a:rPr>
              <a:t>চায়ের দোকান</a:t>
            </a:r>
            <a:endParaRPr lang="en-US" sz="36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9410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76200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2300" y="493484"/>
            <a:ext cx="2286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একক কাজ</a:t>
            </a:r>
            <a:endParaRPr lang="en-US" sz="3200" dirty="0"/>
          </a:p>
        </p:txBody>
      </p:sp>
      <p:pic>
        <p:nvPicPr>
          <p:cNvPr id="4098" name="Picture 2" descr="C:\Users\LAB\Desktop\student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7" r="28231"/>
          <a:stretch/>
        </p:blipFill>
        <p:spPr bwMode="auto">
          <a:xfrm>
            <a:off x="3162300" y="1828799"/>
            <a:ext cx="2463800" cy="202358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24100" y="4343398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একমালিকানা ব্যবসায়  কাকে বলে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5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229" y="112486"/>
            <a:ext cx="8991600" cy="670560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07055947"/>
              </p:ext>
            </p:extLst>
          </p:nvPr>
        </p:nvGraphicFramePr>
        <p:xfrm>
          <a:off x="685799" y="983397"/>
          <a:ext cx="7991929" cy="5341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2971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একমালিকানা</a:t>
            </a:r>
          </a:p>
          <a:p>
            <a:r>
              <a:rPr lang="en-US" sz="2400" dirty="0" smtClean="0"/>
              <a:t>   ব্যবসায়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133600" y="1241754"/>
            <a:ext cx="5043030" cy="3912045"/>
            <a:chOff x="2133600" y="1241754"/>
            <a:chExt cx="5043030" cy="3912045"/>
          </a:xfrm>
        </p:grpSpPr>
        <p:sp>
          <p:nvSpPr>
            <p:cNvPr id="8" name="TextBox 7"/>
            <p:cNvSpPr txBox="1"/>
            <p:nvPr/>
          </p:nvSpPr>
          <p:spPr>
            <a:xfrm>
              <a:off x="4601029" y="1241754"/>
              <a:ext cx="10679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BAN"/>
                </a:rPr>
                <a:t>সল্প মূলধন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43600" y="2486055"/>
              <a:ext cx="1233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BAN"/>
                </a:rPr>
                <a:t>ছোট আয়ত</a:t>
              </a:r>
              <a:r>
                <a:rPr lang="en-US" sz="2000" dirty="0" smtClean="0">
                  <a:latin typeface="NikoshBAN"/>
                </a:rPr>
                <a:t>ন</a:t>
              </a:r>
              <a:endParaRPr lang="en-US" sz="2000" dirty="0">
                <a:latin typeface="NikoshBAN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4191000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BAN"/>
                </a:rPr>
                <a:t>ঝুঁকি কম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19254" y="4692134"/>
              <a:ext cx="1072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BAN"/>
                </a:rPr>
                <a:t>দায় অসীম</a:t>
              </a:r>
              <a:endParaRPr lang="en-US" sz="2400" dirty="0">
                <a:latin typeface="NikoshB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33600" y="3258457"/>
              <a:ext cx="12442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BAN"/>
                </a:rPr>
                <a:t>স্থায়ীত্ব </a:t>
              </a:r>
            </a:p>
            <a:p>
              <a:r>
                <a:rPr lang="en-US" sz="2400" dirty="0" smtClean="0">
                  <a:latin typeface="NikoshBAN"/>
                </a:rPr>
                <a:t>একক সিদ্ধান্ত</a:t>
              </a:r>
              <a:endParaRPr lang="en-US" sz="2000" dirty="0">
                <a:latin typeface="NikoshB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91783" y="1522772"/>
              <a:ext cx="1056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BAN"/>
                </a:rPr>
                <a:t>সহজ গঠন</a:t>
              </a:r>
              <a:endParaRPr lang="en-US" sz="2400" dirty="0">
                <a:latin typeface="NikoshBAN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83885" y="304799"/>
            <a:ext cx="459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একমালিকানা ব্যবসায়ের বৈশিষ্ট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373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128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28</cp:revision>
  <dcterms:created xsi:type="dcterms:W3CDTF">2020-02-12T15:37:46Z</dcterms:created>
  <dcterms:modified xsi:type="dcterms:W3CDTF">2020-02-14T16:52:35Z</dcterms:modified>
</cp:coreProperties>
</file>