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7" r:id="rId2"/>
    <p:sldId id="259" r:id="rId3"/>
    <p:sldId id="287" r:id="rId4"/>
    <p:sldId id="260" r:id="rId5"/>
    <p:sldId id="275" r:id="rId6"/>
    <p:sldId id="285" r:id="rId7"/>
    <p:sldId id="288" r:id="rId8"/>
    <p:sldId id="277" r:id="rId9"/>
    <p:sldId id="284" r:id="rId10"/>
    <p:sldId id="280" r:id="rId11"/>
    <p:sldId id="286" r:id="rId12"/>
    <p:sldId id="282" r:id="rId13"/>
    <p:sldId id="283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95E82-6886-4F0F-9A18-0703DE990474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E8ED-0711-4219-B5B4-242EBE371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3048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Welcome</a:t>
            </a:r>
            <a:endParaRPr lang="en-US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t="7446" r="33969" b="19343"/>
          <a:stretch/>
        </p:blipFill>
        <p:spPr>
          <a:xfrm>
            <a:off x="3124200" y="2057400"/>
            <a:ext cx="3048000" cy="381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5638800" y="4014338"/>
            <a:ext cx="489155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1 3"/>
          <p:cNvSpPr/>
          <p:nvPr/>
        </p:nvSpPr>
        <p:spPr>
          <a:xfrm>
            <a:off x="6934200" y="1290791"/>
            <a:ext cx="304800" cy="5715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953729" y="5370258"/>
            <a:ext cx="459658" cy="4191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1370371" y="2361606"/>
            <a:ext cx="457200" cy="533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198" y="143489"/>
            <a:ext cx="739140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Answer the right option from alternatives.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2671" y="4722558"/>
            <a:ext cx="8152172" cy="1295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(4) The New years Day’s biggest festival is held in____.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Dhaka  (II) Chittagong   (III) </a:t>
            </a:r>
            <a:r>
              <a:rPr lang="en-US" sz="2400" dirty="0" err="1">
                <a:solidFill>
                  <a:schemeClr val="tx1"/>
                </a:solidFill>
              </a:rPr>
              <a:t>Rajshahi</a:t>
            </a:r>
            <a:r>
              <a:rPr lang="en-US" sz="2400" dirty="0">
                <a:solidFill>
                  <a:schemeClr val="tx1"/>
                </a:solidFill>
              </a:rPr>
              <a:t>  (iv) Khulna</a:t>
            </a:r>
          </a:p>
        </p:txBody>
      </p:sp>
      <p:sp>
        <p:nvSpPr>
          <p:cNvPr id="9" name="Rectangle 8"/>
          <p:cNvSpPr/>
          <p:nvPr/>
        </p:nvSpPr>
        <p:spPr>
          <a:xfrm>
            <a:off x="906410" y="1021945"/>
            <a:ext cx="7865807" cy="930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(1) </a:t>
            </a:r>
            <a:r>
              <a:rPr lang="en-US" sz="2400" dirty="0" err="1">
                <a:solidFill>
                  <a:schemeClr val="tx1"/>
                </a:solidFill>
              </a:rPr>
              <a:t>Pahela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Boishakh</a:t>
            </a:r>
            <a:r>
              <a:rPr lang="en-US" sz="2400" dirty="0">
                <a:solidFill>
                  <a:schemeClr val="tx1"/>
                </a:solidFill>
              </a:rPr>
              <a:t> is a day of </a:t>
            </a:r>
            <a:r>
              <a:rPr lang="en-US" sz="2400" dirty="0" smtClean="0">
                <a:solidFill>
                  <a:schemeClr val="tx1"/>
                </a:solidFill>
              </a:rPr>
              <a:t>___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 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sadness      (ii) sorrows      (III) sufferings     (iv) joy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900" y="3195493"/>
            <a:ext cx="8304572" cy="148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(3) On this day both man and women dress themselves with ___  clothes.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  (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) old               (ii) shabby                    (III) colorful           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iv) torn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6411" y="1779969"/>
            <a:ext cx="8085190" cy="116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(2) On this day people eat ____ food.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 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) Traditional          </a:t>
            </a:r>
            <a:r>
              <a:rPr lang="en-US" sz="2400" dirty="0">
                <a:solidFill>
                  <a:schemeClr val="tx1"/>
                </a:solidFill>
              </a:rPr>
              <a:t>(ii) untraditional          (iii)  rich  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(iv) </a:t>
            </a:r>
            <a:r>
              <a:rPr lang="en-US" sz="2400" dirty="0" smtClean="0">
                <a:solidFill>
                  <a:schemeClr val="tx1"/>
                </a:solidFill>
              </a:rPr>
              <a:t>poor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3048000" cy="9144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Evaluation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* What </a:t>
            </a:r>
            <a:r>
              <a:rPr lang="en-US" dirty="0"/>
              <a:t>is the first day of Bangla new year?</a:t>
            </a:r>
          </a:p>
          <a:p>
            <a:r>
              <a:rPr lang="en-US" dirty="0" smtClean="0"/>
              <a:t>What </a:t>
            </a:r>
            <a:r>
              <a:rPr lang="en-US" dirty="0"/>
              <a:t>is the significance of </a:t>
            </a:r>
            <a:r>
              <a:rPr lang="en-US" dirty="0" err="1"/>
              <a:t>pahela</a:t>
            </a:r>
            <a:r>
              <a:rPr lang="en-US" dirty="0"/>
              <a:t> </a:t>
            </a:r>
            <a:r>
              <a:rPr lang="en-US" dirty="0" err="1"/>
              <a:t>Boishakh</a:t>
            </a:r>
            <a:r>
              <a:rPr lang="en-US" dirty="0"/>
              <a:t>?</a:t>
            </a:r>
          </a:p>
          <a:p>
            <a:r>
              <a:rPr lang="en-US" dirty="0" smtClean="0"/>
              <a:t>How </a:t>
            </a:r>
            <a:r>
              <a:rPr lang="en-US" dirty="0"/>
              <a:t>do the people from all walks of life </a:t>
            </a:r>
            <a:r>
              <a:rPr lang="en-US" dirty="0" err="1"/>
              <a:t>cebrate</a:t>
            </a:r>
            <a:r>
              <a:rPr lang="en-US" dirty="0"/>
              <a:t> the day?</a:t>
            </a:r>
          </a:p>
          <a:p>
            <a:r>
              <a:rPr lang="en-US" dirty="0" smtClean="0"/>
              <a:t>Who </a:t>
            </a:r>
            <a:r>
              <a:rPr lang="en-US" dirty="0"/>
              <a:t>celebrate with the traditional festivities?</a:t>
            </a:r>
          </a:p>
          <a:p>
            <a:r>
              <a:rPr lang="en-US" dirty="0" smtClean="0"/>
              <a:t>when </a:t>
            </a:r>
            <a:r>
              <a:rPr lang="en-US" dirty="0"/>
              <a:t>do people wake up?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2971800" cy="1143000"/>
          </a:xfrm>
        </p:spPr>
        <p:txBody>
          <a:bodyPr/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3352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Write  a paragraph about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Baishakhi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Mela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you ever seen.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2362200" y="457200"/>
            <a:ext cx="4495800" cy="1524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Thank You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2590800"/>
            <a:ext cx="4191000" cy="304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981200" y="381000"/>
            <a:ext cx="4038600" cy="914400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Acknowledgement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352800"/>
            <a:ext cx="777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400" b="1" dirty="0" smtClean="0"/>
              <a:t>GOOGLE</a:t>
            </a:r>
          </a:p>
          <a:p>
            <a:pPr marL="342900" indent="-342900">
              <a:buAutoNum type="arabicPeriod"/>
            </a:pPr>
            <a:r>
              <a:rPr lang="bn-BD" sz="2400" b="1" dirty="0" smtClean="0"/>
              <a:t>NATIONAL CURRICULUM &amp; TEXTBOOK BOARD, BANGLADESH.</a:t>
            </a:r>
          </a:p>
          <a:p>
            <a:pPr marL="342900" indent="-342900">
              <a:buAutoNum type="arabicPeriod"/>
            </a:pPr>
            <a:r>
              <a:rPr lang="bn-BD" sz="2400" b="1" dirty="0" smtClean="0"/>
              <a:t>TEACHER`S OF AMRIA ISLAMIA ALIM MADRASA.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315413"/>
            <a:ext cx="3771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Subject: English</a:t>
            </a:r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Class- 9-10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-3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Event &amp; Festivals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Pahela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Baishakh</a:t>
            </a:r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Time 45 min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15413"/>
            <a:ext cx="3188004" cy="278029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70602" y="3429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ENGLISH FOR TODAY</a:t>
            </a:r>
          </a:p>
          <a:p>
            <a:pPr algn="ctr"/>
            <a:r>
              <a:rPr lang="bn-BD" sz="2000" dirty="0" smtClean="0"/>
              <a:t>9- 10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66900" y="457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Introduction of lesson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0" y="609600"/>
            <a:ext cx="4953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Introduction of teacher 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204415"/>
            <a:ext cx="4572000" cy="298543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AMZAD HUSSAIN RASEL</a:t>
            </a:r>
            <a:endParaRPr lang="en-US" sz="3200" dirty="0"/>
          </a:p>
          <a:p>
            <a:endParaRPr lang="bn-BD" sz="2400" dirty="0" smtClean="0"/>
          </a:p>
          <a:p>
            <a:r>
              <a:rPr lang="bn-BD" sz="2400" dirty="0" smtClean="0"/>
              <a:t>ASST. TEACHER</a:t>
            </a:r>
            <a:endParaRPr lang="bn-BD" sz="2400" dirty="0"/>
          </a:p>
          <a:p>
            <a:endParaRPr lang="bn-BD" sz="2400" dirty="0" smtClean="0"/>
          </a:p>
          <a:p>
            <a:r>
              <a:rPr lang="bn-BD" sz="2400" dirty="0" smtClean="0"/>
              <a:t>AMRIA ISLAMIA ALIM MADRASAH</a:t>
            </a:r>
            <a:endParaRPr lang="en-US" sz="2400" dirty="0" smtClean="0"/>
          </a:p>
          <a:p>
            <a:endParaRPr lang="bn-BD" sz="2000" dirty="0" smtClean="0"/>
          </a:p>
          <a:p>
            <a:r>
              <a:rPr lang="bn-BD" sz="2000" dirty="0" smtClean="0"/>
              <a:t>MOB- 01717569526</a:t>
            </a:r>
            <a:endParaRPr lang="en-US" sz="2000" dirty="0" smtClean="0"/>
          </a:p>
          <a:p>
            <a:r>
              <a:rPr lang="bn-BD" sz="2000" dirty="0" smtClean="0">
                <a:solidFill>
                  <a:srgbClr val="C00000"/>
                </a:solidFill>
              </a:rPr>
              <a:t>       amzadhrasel1981</a:t>
            </a:r>
            <a:r>
              <a:rPr lang="en-US" sz="2000" dirty="0" smtClean="0">
                <a:solidFill>
                  <a:srgbClr val="C00000"/>
                </a:solidFill>
              </a:rPr>
              <a:t>@</a:t>
            </a:r>
            <a:r>
              <a:rPr lang="bn-BD" sz="2000" dirty="0" smtClean="0">
                <a:solidFill>
                  <a:srgbClr val="C00000"/>
                </a:solidFill>
              </a:rPr>
              <a:t>g</a:t>
            </a:r>
            <a:r>
              <a:rPr lang="en-US" sz="2000" dirty="0" smtClean="0">
                <a:solidFill>
                  <a:srgbClr val="C00000"/>
                </a:solidFill>
              </a:rPr>
              <a:t>mail.com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3400" y="487510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62" y="2204415"/>
            <a:ext cx="3899338" cy="29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1828800"/>
            <a:ext cx="8458200" cy="313932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3600" b="1" dirty="0" smtClean="0"/>
              <a:t>After the lesson students will have :</a:t>
            </a:r>
          </a:p>
          <a:p>
            <a:endParaRPr lang="en-US" sz="3600" b="1" dirty="0" smtClean="0"/>
          </a:p>
          <a:p>
            <a:pPr marL="742950" indent="-742950"/>
            <a:r>
              <a:rPr lang="en-US" sz="3600" b="1" dirty="0" smtClean="0"/>
              <a:t>1. Read the passage with meaning. </a:t>
            </a:r>
          </a:p>
          <a:p>
            <a:r>
              <a:rPr lang="en-US" sz="3600" b="1" dirty="0" smtClean="0"/>
              <a:t>2. They explain the keyword with meaning. 3. Answer the following questions.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28600"/>
            <a:ext cx="47244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Learning outcomes: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33400" y="1219199"/>
            <a:ext cx="3352800" cy="2258961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4114800"/>
            <a:ext cx="2667000" cy="2514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55458" y="1219200"/>
            <a:ext cx="3299542" cy="24340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AM_00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114800"/>
            <a:ext cx="3530600" cy="2514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7000" y="131200"/>
            <a:ext cx="365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Look at the </a:t>
            </a:r>
            <a:r>
              <a:rPr lang="en-US" sz="3200" b="1" dirty="0" smtClean="0">
                <a:solidFill>
                  <a:schemeClr val="tx1"/>
                </a:solidFill>
              </a:rPr>
              <a:t>pictures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2606"/>
            <a:ext cx="7772400" cy="541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457200"/>
            <a:ext cx="3733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Read the text carefully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752600"/>
            <a:ext cx="6705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Pahela</a:t>
            </a:r>
            <a:r>
              <a:rPr lang="en-US" sz="6000" dirty="0" smtClean="0"/>
              <a:t> </a:t>
            </a:r>
            <a:r>
              <a:rPr lang="en-US" sz="6000" dirty="0" err="1" smtClean="0"/>
              <a:t>Baishakh</a:t>
            </a:r>
            <a:endParaRPr lang="en-US" sz="6000" dirty="0"/>
          </a:p>
        </p:txBody>
      </p:sp>
      <p:graphicFrame>
        <p:nvGraphicFramePr>
          <p:cNvPr id="7" name="Object 6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001680"/>
              </p:ext>
            </p:extLst>
          </p:nvPr>
        </p:nvGraphicFramePr>
        <p:xfrm>
          <a:off x="4114800" y="3452812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showAsIcon="1" r:id="rId3" imgW="914400" imgH="714240" progId="Word.Document.12">
                  <p:embed/>
                </p:oleObj>
              </mc:Choice>
              <mc:Fallback>
                <p:oleObj name="Document" showAsIcon="1" r:id="rId3" imgW="914400" imgH="714240" progId="Word.Document.12">
                  <p:embed/>
                  <p:pic>
                    <p:nvPicPr>
                      <p:cNvPr id="7" name="Object 6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52812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895600" y="228600"/>
            <a:ext cx="3657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Let`s see a question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14600" y="4648200"/>
            <a:ext cx="2133600" cy="14478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2514600" y="2514600"/>
            <a:ext cx="2286000" cy="1581151"/>
          </a:xfrm>
          <a:prstGeom prst="flowChartAlternateProcess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228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Teaching Vocabulary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Word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143000"/>
            <a:ext cx="205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Picture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1143000"/>
            <a:ext cx="205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Meaning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895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Procession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23622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number of people or vehicles etc. moving steadily forward.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029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Banner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46482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display of some massage written on a piece of fabrics/clothes.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47900" y="151025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Teaching Vocabulary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Word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3249" y="1202215"/>
            <a:ext cx="205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Picture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1057694"/>
            <a:ext cx="205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Meaning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895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Folk song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1888015"/>
            <a:ext cx="3733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rtika" pitchFamily="18" charset="0"/>
                <a:ea typeface="BatangChe" pitchFamily="49" charset="-127"/>
                <a:cs typeface="Kartika" pitchFamily="18" charset="0"/>
              </a:rPr>
              <a:t> </a:t>
            </a:r>
            <a:r>
              <a:rPr lang="en-US" sz="2400" b="1" i="1" dirty="0" smtClean="0">
                <a:latin typeface="Kartika" pitchFamily="18" charset="0"/>
                <a:ea typeface="BatangChe" pitchFamily="49" charset="-127"/>
                <a:cs typeface="Kartika" pitchFamily="18" charset="0"/>
              </a:rPr>
              <a:t>A traditional </a:t>
            </a:r>
            <a:r>
              <a:rPr lang="en-US" sz="2400" b="1" i="1" dirty="0">
                <a:latin typeface="Kartika" pitchFamily="18" charset="0"/>
                <a:ea typeface="BatangChe" pitchFamily="49" charset="-127"/>
                <a:cs typeface="Kartika" pitchFamily="18" charset="0"/>
              </a:rPr>
              <a:t>or composed song typically characterized by </a:t>
            </a:r>
            <a:r>
              <a:rPr lang="en-US" sz="2400" b="1" i="1" dirty="0" err="1">
                <a:latin typeface="Kartika" pitchFamily="18" charset="0"/>
                <a:ea typeface="BatangChe" pitchFamily="49" charset="-127"/>
                <a:cs typeface="Kartika" pitchFamily="18" charset="0"/>
              </a:rPr>
              <a:t>stanzaic</a:t>
            </a:r>
            <a:r>
              <a:rPr lang="en-US" sz="2400" b="1" i="1" dirty="0">
                <a:latin typeface="Kartika" pitchFamily="18" charset="0"/>
                <a:ea typeface="BatangChe" pitchFamily="49" charset="-127"/>
                <a:cs typeface="Kartika" pitchFamily="18" charset="0"/>
              </a:rPr>
              <a:t> form, refrain, and </a:t>
            </a:r>
            <a:r>
              <a:rPr lang="en-US" sz="2400" b="1" i="1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simplicity</a:t>
            </a:r>
            <a:r>
              <a:rPr lang="en-US" sz="2400" b="1" i="1" dirty="0">
                <a:latin typeface="Kartika" pitchFamily="18" charset="0"/>
                <a:ea typeface="BatangChe" pitchFamily="49" charset="-127"/>
                <a:cs typeface="Kartika" pitchFamily="18" charset="0"/>
              </a:rPr>
              <a:t> of melody  which are performed  with the </a:t>
            </a:r>
            <a:r>
              <a:rPr lang="en-US" sz="2400" b="1" i="1" u="sng" dirty="0">
                <a:solidFill>
                  <a:schemeClr val="tx2"/>
                </a:solidFill>
                <a:latin typeface="Kartika" pitchFamily="18" charset="0"/>
                <a:ea typeface="BatangChe" pitchFamily="49" charset="-127"/>
                <a:cs typeface="Kartika" pitchFamily="18" charset="0"/>
              </a:rPr>
              <a:t>traditional musical instruments</a:t>
            </a:r>
            <a:r>
              <a:rPr lang="en-US" sz="2400" b="1" i="1" dirty="0">
                <a:latin typeface="Kartika" pitchFamily="18" charset="0"/>
                <a:ea typeface="BatangChe" pitchFamily="49" charset="-127"/>
                <a:cs typeface="Kartika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115" y="5389479"/>
            <a:ext cx="2220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Traditional 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48907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accordance with 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customary or characteristic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method 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manner.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12" name="Bevel 11"/>
          <p:cNvSpPr/>
          <p:nvPr/>
        </p:nvSpPr>
        <p:spPr>
          <a:xfrm>
            <a:off x="2514600" y="2159287"/>
            <a:ext cx="2703638" cy="2057400"/>
          </a:xfrm>
          <a:prstGeom prst="beve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61" y="4482416"/>
            <a:ext cx="2692577" cy="219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6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</TotalTime>
  <Words>308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BatangChe</vt:lpstr>
      <vt:lpstr>Calibri</vt:lpstr>
      <vt:lpstr>Kartika</vt:lpstr>
      <vt:lpstr>NikoshBAN</vt:lpstr>
      <vt:lpstr>Times New Roman</vt:lpstr>
      <vt:lpstr>Vrinda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Pahela Baishakh</vt:lpstr>
      <vt:lpstr>PowerPoint Presentation</vt:lpstr>
      <vt:lpstr>PowerPoint Presentation</vt:lpstr>
      <vt:lpstr>PowerPoint Presentation</vt:lpstr>
      <vt:lpstr>Evaluation </vt:lpstr>
      <vt:lpstr>Homework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Memorial</dc:title>
  <dc:creator/>
  <cp:lastModifiedBy>Rasel</cp:lastModifiedBy>
  <cp:revision>217</cp:revision>
  <dcterms:created xsi:type="dcterms:W3CDTF">2006-08-16T00:00:00Z</dcterms:created>
  <dcterms:modified xsi:type="dcterms:W3CDTF">2020-02-10T07:39:55Z</dcterms:modified>
</cp:coreProperties>
</file>