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77" r:id="rId4"/>
    <p:sldId id="264" r:id="rId5"/>
    <p:sldId id="260" r:id="rId6"/>
    <p:sldId id="265" r:id="rId7"/>
    <p:sldId id="278" r:id="rId8"/>
    <p:sldId id="275" r:id="rId9"/>
    <p:sldId id="279" r:id="rId10"/>
    <p:sldId id="266" r:id="rId11"/>
    <p:sldId id="280" r:id="rId12"/>
    <p:sldId id="281" r:id="rId13"/>
    <p:sldId id="271" r:id="rId14"/>
    <p:sldId id="282" r:id="rId15"/>
    <p:sldId id="283" r:id="rId16"/>
    <p:sldId id="284" r:id="rId17"/>
    <p:sldId id="270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44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8E15-F459-490F-B49A-0A7EC9FC6AB0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684F9-7204-4106-95C6-36F41038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8E15-F459-490F-B49A-0A7EC9FC6AB0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684F9-7204-4106-95C6-36F41038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8E15-F459-490F-B49A-0A7EC9FC6AB0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684F9-7204-4106-95C6-36F41038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8E15-F459-490F-B49A-0A7EC9FC6AB0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684F9-7204-4106-95C6-36F41038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8E15-F459-490F-B49A-0A7EC9FC6AB0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684F9-7204-4106-95C6-36F41038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8E15-F459-490F-B49A-0A7EC9FC6AB0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684F9-7204-4106-95C6-36F41038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8E15-F459-490F-B49A-0A7EC9FC6AB0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684F9-7204-4106-95C6-36F41038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8E15-F459-490F-B49A-0A7EC9FC6AB0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684F9-7204-4106-95C6-36F41038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8E15-F459-490F-B49A-0A7EC9FC6AB0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684F9-7204-4106-95C6-36F41038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8E15-F459-490F-B49A-0A7EC9FC6AB0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684F9-7204-4106-95C6-36F41038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8E15-F459-490F-B49A-0A7EC9FC6AB0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684F9-7204-4106-95C6-36F41038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E8E15-F459-490F-B49A-0A7EC9FC6AB0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684F9-7204-4106-95C6-36F41038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plu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Jakir Hossain\Desktop\3d59a8588b025daed126d27fd5fce90a-58078adaac3a3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1371600" y="457200"/>
            <a:ext cx="6629400" cy="4383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54102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ndrabatiMJ" pitchFamily="2" charset="0"/>
                <a:ea typeface="+mj-ea"/>
                <a:cs typeface="ChandrabatiMJ" pitchFamily="2" charset="0"/>
              </a:rPr>
              <a:t>¯^</a:t>
            </a:r>
            <a:r>
              <a:rPr kumimoji="0" lang="en-US" sz="19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ndrabatiMJ" pitchFamily="2" charset="0"/>
                <a:ea typeface="+mj-ea"/>
                <a:cs typeface="ChandrabatiMJ" pitchFamily="2" charset="0"/>
              </a:rPr>
              <a:t>vMZg</a:t>
            </a:r>
            <a:endParaRPr kumimoji="0" lang="en-US" sz="19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handrabatiMJ" pitchFamily="2" charset="0"/>
              <a:ea typeface="+mj-ea"/>
              <a:cs typeface="ChandrabatiMJ" pitchFamily="2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85799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>
              <a:buNone/>
            </a:pP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evsjv‡`‡k ‰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e‡`wkK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bxwZi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‰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ewkó¨mg~n</a:t>
            </a:r>
            <a:endParaRPr lang="en-US" sz="4800" b="1" dirty="0" smtClean="0">
              <a:latin typeface="SutonnyMJ" pitchFamily="2" charset="0"/>
              <a:cs typeface="SutonnyMJ" pitchFamily="2" charset="0"/>
            </a:endParaRPr>
          </a:p>
          <a:p>
            <a:pPr lvl="0" algn="just">
              <a:buNone/>
            </a:pPr>
            <a:endParaRPr lang="en-US" sz="48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002972"/>
            <a:ext cx="8229600" cy="45502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just">
              <a:buFont typeface="Arial" pitchFamily="34" charset="0"/>
              <a:buAutoNum type="arabicPeriod"/>
            </a:pP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eÜy‡Z¡i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bxwZ: </a:t>
            </a:r>
          </a:p>
          <a:p>
            <a:pPr marL="0" indent="0" algn="just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Rb¥jMœ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†_‡KB evsjv‡`‡ki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ciivóªbxwZ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K_v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ÒmK‡ji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mv‡_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eÜzZ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¡,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Kv‡iv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mv‡_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kÎæZv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bqÓ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(Friendship to all and malice to none)</a:t>
            </a:r>
          </a:p>
          <a:p>
            <a:pPr marL="0" indent="0" algn="just"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2. ¯^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vaxb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wbi‡cÿ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36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	</a:t>
            </a:r>
            <a:endParaRPr lang="en-US" sz="36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marL="0" indent="0" algn="just">
              <a:buNone/>
            </a:pPr>
            <a:r>
              <a:rPr lang="en-US" sz="36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AvšÍR©vwZK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m¤ú‡K©i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cÖ‡kœ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memgqB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vaxb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RvU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wbi‡cÿ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ciivóªbxwZ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AbymiY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P‡j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28600"/>
            <a:ext cx="8610600" cy="6324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3.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DbœqbgyLx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marL="0" indent="0" algn="just">
              <a:buNone/>
            </a:pPr>
            <a:r>
              <a:rPr lang="en-US" sz="36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Avgv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‡`i †`‡ki ‰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e‡`wkK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bxwZ me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mgqB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DbœqbgyLx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: evsjv‡`‡ki m‡½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Rvcv‡bi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©| </a:t>
            </a:r>
          </a:p>
          <a:p>
            <a:pPr marL="0" indent="0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4. mg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gh©v`vi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bxwZ:</a:t>
            </a:r>
          </a:p>
          <a:p>
            <a:pPr marL="0" indent="0" algn="just"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	evsjv‡`‡ki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ciivó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ª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bxwZi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iv‡óªi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mg-gh©v`vi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bxwZ‡Z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wek¦vm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0" indent="0" algn="just">
              <a:buNone/>
            </a:pPr>
            <a:endParaRPr lang="en-US" sz="2200" dirty="0" smtClean="0">
              <a:latin typeface="SutonnyMJ" pitchFamily="2" charset="0"/>
              <a:cs typeface="SutonnyMJ" pitchFamily="2" charset="0"/>
            </a:endParaRPr>
          </a:p>
          <a:p>
            <a:pPr marL="0" indent="0" algn="just">
              <a:buNone/>
            </a:pP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5.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Av`k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wfwËK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600" b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marL="0" indent="0" algn="just">
              <a:buNone/>
            </a:pPr>
            <a:r>
              <a:rPr lang="en-US" sz="3600" dirty="0">
                <a:latin typeface="SutonnyMJ" pitchFamily="2" charset="0"/>
                <a:cs typeface="SutonnyMJ" pitchFamily="2" charset="0"/>
              </a:rPr>
              <a:t>	evsjv‡`‡ki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ciivó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ª bxwZ ¯^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vaxb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wbi‡cÿ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Aci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iv‡óªi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vaxbZv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wbi‡cÿZv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ïa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kÖ×vkxjB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eis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Av`k©wfwËK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ˆ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ewkó¨c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~©Y| </a:t>
            </a:r>
          </a:p>
        </p:txBody>
      </p:sp>
    </p:spTree>
    <p:extLst>
      <p:ext uri="{BB962C8B-B14F-4D97-AF65-F5344CB8AC3E}">
        <p14:creationId xmlns:p14="http://schemas.microsoft.com/office/powerpoint/2010/main" xmlns="" val="4113528162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28600"/>
            <a:ext cx="8610600" cy="632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6. kvwšÍc~Y© mn-Ae¯’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bxwZ:</a:t>
            </a:r>
          </a:p>
          <a:p>
            <a:pPr marL="0" indent="0" algn="just"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ïay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wbR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†`‡ki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myL-mg„w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AR©b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Af¨šÍixY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w¯’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wZkxjZv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iÿv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`„p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msKíe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AvšÍRv©wZK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kvwšÍ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mn‡hvwMZvi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IciI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mgvbfv‡e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kÖ×vkxj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0" indent="0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7.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AvšÍR©vwZK</a:t>
            </a:r>
            <a:r>
              <a:rPr lang="en-US" sz="36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gh©v`v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×:</a:t>
            </a:r>
          </a:p>
          <a:p>
            <a:pPr marL="0" indent="0" algn="just">
              <a:buNone/>
            </a:pPr>
            <a:r>
              <a:rPr lang="en-US" sz="36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AvÂwjK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mn‡hvwMZv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×, A¯¿</a:t>
            </a:r>
            <a:r>
              <a:rPr lang="bn-BD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সীমিতকরণ,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mgZvwfwËK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gÎx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cÖwZôv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RvU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wbi‡cÿ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bxwZ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cÖwZôvi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Av‡›`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vj‡b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evsjv‡`‡ki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f~wgKv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AvšÍR©vwZK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mybvg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G‡b‡Q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36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6321934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GKbR‡i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wKQz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© Z_¨</a:t>
            </a:r>
            <a:endParaRPr lang="en-US" sz="5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257800"/>
          </a:xfrm>
        </p:spPr>
        <p:txBody>
          <a:bodyPr>
            <a:noAutofit/>
          </a:bodyPr>
          <a:lstStyle/>
          <a:p>
            <a:pPr lvl="0" algn="just"/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msweav‡b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25bs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Aby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‡”Q‡` ‰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e‡`wkK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bxwZ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0" algn="just"/>
            <a:r>
              <a:rPr lang="en-US" sz="3300" dirty="0" smtClean="0">
                <a:latin typeface="SutonnyMJ" pitchFamily="2" charset="0"/>
                <a:cs typeface="SutonnyMJ" pitchFamily="2" charset="0"/>
              </a:rPr>
              <a:t>1973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RvU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wbi‡cÿ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Av‡›`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vj‡b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kixK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0" algn="just"/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wek¦vm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c„w_exi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iv‡óªi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mv‡_ †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mŠnv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`© I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åvZ„Z¡g~jK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©| </a:t>
            </a:r>
          </a:p>
          <a:p>
            <a:pPr lvl="0" algn="just"/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wmqv‡Uv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bn-BD" sz="3300" dirty="0" smtClean="0">
                <a:latin typeface="NikoshBAN" pitchFamily="2" charset="0"/>
                <a:cs typeface="NikoshBAN" pitchFamily="2" charset="0"/>
              </a:rPr>
              <a:t>সেন্টো,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b¨v‡Uvi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cÖf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mvgwiK</a:t>
            </a:r>
            <a:r>
              <a:rPr lang="en-US" sz="33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Rv‡Ui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mv‡_ evsjv‡`‡ki</a:t>
            </a:r>
            <a:r>
              <a:rPr lang="en-US" sz="33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© ‡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bB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0" algn="just"/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¨ ‡`‡ki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Avf¨šÍixb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n¯Í‡ÿ‡ci</a:t>
            </a:r>
            <a:r>
              <a:rPr lang="en-US" sz="33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we‡ivax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, mv¤ª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vR¨ev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`,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Dcwb‡ekev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`,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eY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© ˆ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elg¨ev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`,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AvwacZ¨ev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`,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m¤úªmviYev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3300" dirty="0" err="1" smtClean="0">
                <a:latin typeface="SutonnyMJ" pitchFamily="2" charset="0"/>
                <a:cs typeface="SutonnyMJ" pitchFamily="2" charset="0"/>
              </a:rPr>
              <a:t>we‡ivax</a:t>
            </a: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jxq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5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19400"/>
            <a:ext cx="8763000" cy="2362200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AvšÍR©vwZK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m¤ú‡K©i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e¨vcvi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jv‡K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mg_©b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e¨vcvi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jv‡K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mg_©b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</a:p>
        </p:txBody>
      </p:sp>
    </p:spTree>
    <p:extLst>
      <p:ext uri="{BB962C8B-B14F-4D97-AF65-F5344CB8AC3E}">
        <p14:creationId xmlns:p14="http://schemas.microsoft.com/office/powerpoint/2010/main" xmlns="" val="1587758489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g~j¨vqb</a:t>
            </a:r>
            <a:endParaRPr lang="en-US" sz="5400" b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0"/>
            <a:ext cx="8763000" cy="2133600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14400" lvl="0" indent="-914400">
              <a:buFont typeface="+mj-lt"/>
              <a:buAutoNum type="arabicParenR"/>
            </a:pPr>
            <a:r>
              <a:rPr lang="bn-IN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বৈদেশিক নীতি কী? </a:t>
            </a:r>
          </a:p>
          <a:p>
            <a:pPr marL="914400" lvl="0" indent="-914400">
              <a:buFont typeface="+mj-lt"/>
              <a:buAutoNum type="arabicParenR"/>
            </a:pPr>
            <a:r>
              <a:rPr lang="bn-IN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বাংলাদেশের বৈদেশিক নীতির মূল কথা কী? </a:t>
            </a:r>
            <a:endParaRPr lang="en-US" sz="44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140971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mvi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ms‡ÿc</a:t>
            </a:r>
            <a:endParaRPr lang="en-US" sz="5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763000" cy="4343400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§"/>
            </a:pP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wÿY-c~e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Gwkqvi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Ab¨Zg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Dbœqbkxj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†`k| ¯^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vaxbZv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mve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fŠgZ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msiÿ‡Yi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cvkvcvwk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Af¨šÍixY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mg„w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× I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AvšÍR©vwZK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mn‡hvwMZv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e„w×i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j‡ÿ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ciivó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ª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bxwZmg~n‡K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cwiPvjbv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 </a:t>
            </a:r>
          </a:p>
        </p:txBody>
      </p:sp>
    </p:spTree>
    <p:extLst>
      <p:ext uri="{BB962C8B-B14F-4D97-AF65-F5344CB8AC3E}">
        <p14:creationId xmlns:p14="http://schemas.microsoft.com/office/powerpoint/2010/main" xmlns="" val="214717433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6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743200"/>
            <a:ext cx="8686800" cy="1828800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>
              <a:buFont typeface="Courier New" pitchFamily="49" charset="0"/>
              <a:buChar char="o"/>
            </a:pPr>
            <a:r>
              <a:rPr lang="en-US" sz="4400" dirty="0">
                <a:latin typeface="SutonnyMJ" pitchFamily="2" charset="0"/>
                <a:cs typeface="SutonnyMJ" pitchFamily="2" charset="0"/>
              </a:rPr>
              <a:t> evsjv‡`‡ki ˆ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e‡`wkK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bxwZi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ewk‡ó¨i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eÜz‡Z¡i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bxwZ‡K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Zzwg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wKfv‡e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Ki| 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9652" y="324016"/>
            <a:ext cx="8110948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900" b="1" dirty="0" err="1" smtClean="0">
                <a:latin typeface="ChandrabatiMJ" pitchFamily="2" charset="0"/>
                <a:cs typeface="ChandrabatiMJ" pitchFamily="2" charset="0"/>
              </a:rPr>
              <a:t>ab¨ev</a:t>
            </a:r>
            <a:r>
              <a:rPr lang="en-US" sz="19900" b="1" dirty="0" smtClean="0">
                <a:latin typeface="ChandrabatiMJ" pitchFamily="2" charset="0"/>
                <a:cs typeface="ChandrabatiMJ" pitchFamily="2" charset="0"/>
              </a:rPr>
              <a:t>`</a:t>
            </a:r>
            <a:endParaRPr lang="en-US" sz="19900" dirty="0">
              <a:latin typeface="ChandrabatiMJ" pitchFamily="2" charset="0"/>
              <a:cs typeface="ChandrabatiMJ" pitchFamily="2" charset="0"/>
            </a:endParaRPr>
          </a:p>
        </p:txBody>
      </p:sp>
      <p:pic>
        <p:nvPicPr>
          <p:cNvPr id="1026" name="Picture 2" descr="C:\Users\JAKIR IT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626" y="2667000"/>
            <a:ext cx="8763000" cy="4056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228600"/>
            <a:ext cx="9144000" cy="1143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80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228600" y="1600200"/>
            <a:ext cx="3657600" cy="707886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40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শিক্ষক</a:t>
            </a:r>
            <a:r>
              <a:rPr lang="en-US" sz="4000" b="1" spc="1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endParaRPr lang="en-US" sz="40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4572000" y="1524000"/>
            <a:ext cx="3962400" cy="830997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48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পাঠ</a:t>
            </a:r>
            <a:r>
              <a:rPr lang="en-US" sz="4800" b="1" spc="1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r>
              <a:rPr lang="en-US" sz="48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r>
              <a:rPr lang="en-US" sz="4800" b="1" spc="1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endParaRPr lang="en-US" sz="48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710363"/>
            <a:ext cx="3200400" cy="17666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হাবিবুর রহমান</a:t>
            </a:r>
            <a:r>
              <a:rPr lang="as-IN" dirty="0" smtClean="0"/>
              <a:t> </a:t>
            </a:r>
            <a:endParaRPr lang="en-US" dirty="0" smtClean="0"/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প্রভাষক (রাষ্ট্র বিজ্ঞান বিভাগ)</a:t>
            </a:r>
            <a:endParaRPr lang="as-IN" sz="2400" dirty="0" smtClean="0">
              <a:latin typeface="NikoshBAN" pitchFamily="2" charset="0"/>
              <a:cs typeface="NikoshBAN" pitchFamily="2" charset="0"/>
            </a:endParaRPr>
          </a:p>
          <a:p>
            <a:pPr lvl="0"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কুশিয়ারা ডিগ্রি কলেজ</a:t>
            </a:r>
            <a:br>
              <a:rPr lang="bn-IN" sz="2400" dirty="0" smtClean="0">
                <a:latin typeface="NikoshBAN" pitchFamily="2" charset="0"/>
                <a:cs typeface="NikoshBAN" pitchFamily="2" charset="0"/>
              </a:rPr>
            </a:b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গোলাপগঞ্জ, সিলেট।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4690408"/>
            <a:ext cx="4038600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: </a:t>
            </a:r>
            <a:r>
              <a:rPr lang="bn-IN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দ্বাদশ 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: </a:t>
            </a:r>
            <a:r>
              <a:rPr lang="bn-BD" sz="20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পৌরনীতি ও </a:t>
            </a:r>
            <a:r>
              <a:rPr lang="bn-IN" sz="20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সুশাসন ২য় </a:t>
            </a:r>
            <a:r>
              <a:rPr lang="bn-IN" sz="20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পত্র   </a:t>
            </a:r>
            <a:endParaRPr lang="en-US" sz="14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: </a:t>
            </a:r>
            <a:r>
              <a:rPr lang="bn-IN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৯ম   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: </a:t>
            </a:r>
            <a:r>
              <a:rPr lang="bn-IN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৬০ মিনিট 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:  </a:t>
            </a:r>
            <a:r>
              <a:rPr lang="bn-IN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১৬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</a:t>
            </a:r>
            <a:r>
              <a:rPr lang="bn-IN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০২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/২০</a:t>
            </a:r>
            <a:r>
              <a:rPr lang="bn-IN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২০ইং </a:t>
            </a:r>
            <a:endParaRPr lang="en-US" sz="2000" dirty="0"/>
          </a:p>
        </p:txBody>
      </p:sp>
      <p:pic>
        <p:nvPicPr>
          <p:cNvPr id="10" name="Picture 2" descr="E:\Job Application\Application Picture\Habib n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362200"/>
            <a:ext cx="190500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Rectangle 10"/>
          <p:cNvSpPr/>
          <p:nvPr/>
        </p:nvSpPr>
        <p:spPr>
          <a:xfrm>
            <a:off x="5791200" y="2514600"/>
            <a:ext cx="1600200" cy="2057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AKIR IT\Desktop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1000"/>
            <a:ext cx="5786225" cy="618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45112833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Jakir Hossain\Desktop\PM-Arab+Islamic+American+Summit++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018" y="533400"/>
            <a:ext cx="8489382" cy="53058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7200" b="1" dirty="0" smtClean="0"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1"/>
            <a:ext cx="8229600" cy="2362200"/>
          </a:xfr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‡`‡ki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ˆe‡`wkK bxwZ|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(Foreign Policy of Bangladesh)</a:t>
            </a:r>
          </a:p>
          <a:p>
            <a:pPr marL="0" lvl="0" indent="0">
              <a:buNone/>
            </a:pPr>
            <a:endParaRPr lang="en-US" sz="5400" dirty="0" smtClean="0">
              <a:latin typeface="SutonnyMJ" pitchFamily="2" charset="0"/>
              <a:cs typeface="SutonnyMJ" pitchFamily="2" charset="0"/>
            </a:endParaRPr>
          </a:p>
          <a:p>
            <a:pPr lvl="0">
              <a:buNone/>
            </a:pP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b="1" u="sng" dirty="0" smtClean="0">
                <a:latin typeface="SutonnyMJ" pitchFamily="2" charset="0"/>
                <a:cs typeface="SutonnyMJ" pitchFamily="2" charset="0"/>
              </a:rPr>
              <a:t>wkLbdj</a:t>
            </a:r>
            <a:endParaRPr lang="en-US" sz="5400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153400" cy="3505200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endParaRPr lang="bn-BD" sz="4000" dirty="0" smtClean="0">
              <a:latin typeface="SutonnyMJ" pitchFamily="2" charset="0"/>
              <a:cs typeface="SutonnyMJ" pitchFamily="2" charset="0"/>
            </a:endParaRPr>
          </a:p>
          <a:p>
            <a:pPr lvl="0" algn="just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‰e‡`wkK bxwZ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0" algn="just"/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evsjv‡`‡k ‰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e‡`wkK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bxwZi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ewkó¨mg~n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0" algn="just">
              <a:buNone/>
            </a:pPr>
            <a:endParaRPr lang="en-US" sz="40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‰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e‡`wkK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© †Kb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M‡o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I‡V</a:t>
            </a:r>
            <a:endParaRPr lang="en-US" sz="5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105400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eZ©gvb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we‡k¦i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ivóªB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qsm¤ú~Y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ivóªB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wel‡q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G‡K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Ac‡ii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Ici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wbf©ikxj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  <a:p>
            <a:pPr lvl="0" algn="just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ivóªB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cvi¯úwiK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mn‡hvwMZv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mw`”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Qvi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Ici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wfwË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e‡`wkK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M‡o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0" algn="just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cÖ‡Z¨K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ivóªB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¯^v_©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msiÿ‡Yi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Rb¨B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e‡`wkK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bxwZ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iƒc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iLv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AvšÍR©vwZK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m¤ú‡K©i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iv‡óªiB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wbR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¯^ `„wófw½| </a:t>
            </a:r>
          </a:p>
        </p:txBody>
      </p:sp>
    </p:spTree>
    <p:extLst>
      <p:ext uri="{BB962C8B-B14F-4D97-AF65-F5344CB8AC3E}">
        <p14:creationId xmlns:p14="http://schemas.microsoft.com/office/powerpoint/2010/main" xmlns="" val="295613506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‰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e‡`wkK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bxwZ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Kx</a:t>
            </a:r>
            <a:endParaRPr lang="en-US" sz="5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153400" cy="3276600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Rgm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&amp; †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ivRbvI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 lvl="0" algn="just">
              <a:buNone/>
            </a:pPr>
            <a:r>
              <a:rPr lang="en-US" sz="4000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Òciivó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ª bxwZ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n‡”Q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AvšÍR©vwZK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cwigÛ‡j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iv‡óªi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wµqv-cÖwZwµqvi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mgwó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hvi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¨‡g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†m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ivó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ª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wKQz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¯^v_© AR©‡b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e×cwiKi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nqÓ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0" algn="just">
              <a:buNone/>
            </a:pPr>
            <a:endParaRPr lang="en-US" sz="40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GKK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5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505200"/>
            <a:ext cx="8153400" cy="1295400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5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e‡`wkK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bxwZi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yÕwU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K_v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3008236871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182</TotalTime>
  <Words>424</Words>
  <Application>Microsoft Office PowerPoint</Application>
  <PresentationFormat>On-screen Show (4:3)</PresentationFormat>
  <Paragraphs>61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আজকের পাঠ </vt:lpstr>
      <vt:lpstr>wkLbdj</vt:lpstr>
      <vt:lpstr>‰e‡`wkK m¤úK© †Kb M‡o I‡V</vt:lpstr>
      <vt:lpstr>‰e‡`wkK bxwZ Kx</vt:lpstr>
      <vt:lpstr>GKK KvR </vt:lpstr>
      <vt:lpstr>Slide 10</vt:lpstr>
      <vt:lpstr>Slide 11</vt:lpstr>
      <vt:lpstr>Slide 12</vt:lpstr>
      <vt:lpstr>GKbR‡i wKQz ¸iæZ¡c~Y© Z_¨</vt:lpstr>
      <vt:lpstr>`jxq KvR</vt:lpstr>
      <vt:lpstr>g~j¨vqb</vt:lpstr>
      <vt:lpstr>mvi ms‡ÿc</vt:lpstr>
      <vt:lpstr>evwoi KvR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Jakir Hossain</dc:creator>
  <cp:lastModifiedBy>User</cp:lastModifiedBy>
  <cp:revision>163</cp:revision>
  <dcterms:created xsi:type="dcterms:W3CDTF">2018-10-31T11:59:26Z</dcterms:created>
  <dcterms:modified xsi:type="dcterms:W3CDTF">2020-02-15T20:07:54Z</dcterms:modified>
</cp:coreProperties>
</file>