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0" r:id="rId6"/>
    <p:sldId id="266" r:id="rId7"/>
    <p:sldId id="259" r:id="rId8"/>
    <p:sldId id="261" r:id="rId9"/>
    <p:sldId id="262" r:id="rId10"/>
    <p:sldId id="263" r:id="rId11"/>
    <p:sldId id="264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DB1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5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3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5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2587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1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61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49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6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5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6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3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8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3D6545-115A-48B8-BAE5-39F27AA0BF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A02386-3E09-47AE-BB27-A435BACA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32C07-4E7E-495C-8AAD-E0351BB33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219236"/>
            <a:ext cx="7687297" cy="63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36768-3432-4207-8203-F2EE7469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2" y="1272210"/>
            <a:ext cx="5310814" cy="3538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5EA8E7-A101-48F9-A6E0-0FB0E9209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4" y="1272210"/>
            <a:ext cx="5056064" cy="3538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A4B58E-6208-4F44-9A69-B17BDC9F6FBB}"/>
              </a:ext>
            </a:extLst>
          </p:cNvPr>
          <p:cNvSpPr txBox="1"/>
          <p:nvPr/>
        </p:nvSpPr>
        <p:spPr>
          <a:xfrm>
            <a:off x="910372" y="5314122"/>
            <a:ext cx="4655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Black cat,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3CF83-6AF4-472A-85A3-A7B1668FE738}"/>
              </a:ext>
            </a:extLst>
          </p:cNvPr>
          <p:cNvSpPr txBox="1"/>
          <p:nvPr/>
        </p:nvSpPr>
        <p:spPr>
          <a:xfrm>
            <a:off x="7103165" y="5314122"/>
            <a:ext cx="3591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red cat.</a:t>
            </a:r>
          </a:p>
        </p:txBody>
      </p:sp>
    </p:spTree>
    <p:extLst>
      <p:ext uri="{BB962C8B-B14F-4D97-AF65-F5344CB8AC3E}">
        <p14:creationId xmlns:p14="http://schemas.microsoft.com/office/powerpoint/2010/main" val="11606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4E16BE9-B0D0-4627-AC89-C936E8C7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-1804"/>
          <a:stretch/>
        </p:blipFill>
        <p:spPr bwMode="auto">
          <a:xfrm>
            <a:off x="2054087" y="381000"/>
            <a:ext cx="8083825" cy="6477000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078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C00000"/>
            </a:gs>
            <a:gs pos="33000">
              <a:schemeClr val="accent3">
                <a:lumMod val="50000"/>
              </a:schemeClr>
            </a:gs>
            <a:gs pos="0">
              <a:srgbClr val="C00000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B2A9C4-D925-4F99-B760-EF11ED797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2" y="528885"/>
            <a:ext cx="2933661" cy="1830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244B93-BA1C-440E-AC0F-5F5373912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2624269"/>
            <a:ext cx="3010001" cy="1646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65AF1-1635-4421-8B99-94DA9FDF8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1" y="4444152"/>
            <a:ext cx="2853221" cy="2286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AC1728-70D0-4756-A9AB-886309BEFBF5}"/>
              </a:ext>
            </a:extLst>
          </p:cNvPr>
          <p:cNvSpPr txBox="1"/>
          <p:nvPr/>
        </p:nvSpPr>
        <p:spPr>
          <a:xfrm>
            <a:off x="9975273" y="745384"/>
            <a:ext cx="19950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E652D-0290-4980-B0B2-D001C1EA029D}"/>
              </a:ext>
            </a:extLst>
          </p:cNvPr>
          <p:cNvSpPr txBox="1"/>
          <p:nvPr/>
        </p:nvSpPr>
        <p:spPr>
          <a:xfrm>
            <a:off x="9975274" y="2607432"/>
            <a:ext cx="22860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1A7A81-5448-43CC-8429-653D917C4CBA}"/>
              </a:ext>
            </a:extLst>
          </p:cNvPr>
          <p:cNvSpPr txBox="1"/>
          <p:nvPr/>
        </p:nvSpPr>
        <p:spPr>
          <a:xfrm>
            <a:off x="9975274" y="4383575"/>
            <a:ext cx="19950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4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9D08630-77B2-4731-A4B1-D8F947D221ED}"/>
              </a:ext>
            </a:extLst>
          </p:cNvPr>
          <p:cNvSpPr/>
          <p:nvPr/>
        </p:nvSpPr>
        <p:spPr>
          <a:xfrm rot="824640">
            <a:off x="3252902" y="2149382"/>
            <a:ext cx="6508070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1E95DA8-C1A1-4512-815E-A19E8190AEF2}"/>
              </a:ext>
            </a:extLst>
          </p:cNvPr>
          <p:cNvSpPr/>
          <p:nvPr/>
        </p:nvSpPr>
        <p:spPr>
          <a:xfrm rot="19516738">
            <a:off x="2960031" y="3820160"/>
            <a:ext cx="6508070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B90CC81-782A-4CD9-BAD2-F80F4D8C0F75}"/>
              </a:ext>
            </a:extLst>
          </p:cNvPr>
          <p:cNvSpPr/>
          <p:nvPr/>
        </p:nvSpPr>
        <p:spPr>
          <a:xfrm rot="1123661">
            <a:off x="3252903" y="3962402"/>
            <a:ext cx="6508070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7F55D9-1C28-4C06-9AA0-82319A6B8012}"/>
              </a:ext>
            </a:extLst>
          </p:cNvPr>
          <p:cNvSpPr txBox="1"/>
          <p:nvPr/>
        </p:nvSpPr>
        <p:spPr>
          <a:xfrm>
            <a:off x="4488873" y="374073"/>
            <a:ext cx="2933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solidFill>
                  <a:schemeClr val="accent6">
                    <a:lumMod val="50000"/>
                  </a:schemeClr>
                </a:solidFill>
              </a:rPr>
              <a:t>Macthing</a:t>
            </a:r>
            <a:endParaRPr lang="en-US" sz="48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7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3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400">
              <a:srgbClr val="DB1C17"/>
            </a:gs>
            <a:gs pos="0">
              <a:srgbClr val="333300"/>
            </a:gs>
            <a:gs pos="100000">
              <a:srgbClr val="3333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608DE-09E6-421D-9F01-CDFA15BDC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3" y="336848"/>
            <a:ext cx="2379668" cy="1665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85E6F8-0DB5-48D0-94A5-0EA885EE0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3" y="2400111"/>
            <a:ext cx="2227268" cy="1591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D83830-E60B-456E-AE5A-A7553D672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4" y="4389510"/>
            <a:ext cx="2300667" cy="19143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682994-EBA7-4C94-9FB3-E37CB4320058}"/>
              </a:ext>
            </a:extLst>
          </p:cNvPr>
          <p:cNvSpPr txBox="1"/>
          <p:nvPr/>
        </p:nvSpPr>
        <p:spPr>
          <a:xfrm>
            <a:off x="8880764" y="821700"/>
            <a:ext cx="3397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Brown cat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81727-DF9A-4703-B00C-8E1A096880BA}"/>
              </a:ext>
            </a:extLst>
          </p:cNvPr>
          <p:cNvSpPr txBox="1"/>
          <p:nvPr/>
        </p:nvSpPr>
        <p:spPr>
          <a:xfrm>
            <a:off x="8880764" y="2147455"/>
            <a:ext cx="2770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Red cat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3504C-5D65-42CA-9E72-BB52617259B6}"/>
              </a:ext>
            </a:extLst>
          </p:cNvPr>
          <p:cNvSpPr txBox="1"/>
          <p:nvPr/>
        </p:nvSpPr>
        <p:spPr>
          <a:xfrm>
            <a:off x="8880764" y="4488873"/>
            <a:ext cx="331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White cat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7621D40-F0A6-435A-BE45-2DE00C7E0FB2}"/>
              </a:ext>
            </a:extLst>
          </p:cNvPr>
          <p:cNvSpPr/>
          <p:nvPr/>
        </p:nvSpPr>
        <p:spPr>
          <a:xfrm rot="856911">
            <a:off x="3190009" y="1673038"/>
            <a:ext cx="5140036" cy="658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302DD5E-84DE-420B-8AAA-B642CCF4231C}"/>
              </a:ext>
            </a:extLst>
          </p:cNvPr>
          <p:cNvSpPr/>
          <p:nvPr/>
        </p:nvSpPr>
        <p:spPr>
          <a:xfrm rot="19461454">
            <a:off x="2778324" y="2866700"/>
            <a:ext cx="5937827" cy="658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7B4BA4A-16BB-453A-B63E-3ADFC065FEB5}"/>
              </a:ext>
            </a:extLst>
          </p:cNvPr>
          <p:cNvSpPr/>
          <p:nvPr/>
        </p:nvSpPr>
        <p:spPr>
          <a:xfrm rot="856911">
            <a:off x="2885209" y="3819678"/>
            <a:ext cx="5140036" cy="658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5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49929-E119-412B-9BC8-991C30C96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5" y="196345"/>
            <a:ext cx="7593496" cy="646531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Goodbye song">
            <a:hlinkClick r:id="" action="ppaction://media"/>
            <a:extLst>
              <a:ext uri="{FF2B5EF4-FFF2-40B4-BE49-F238E27FC236}">
                <a16:creationId xmlns:a16="http://schemas.microsoft.com/office/drawing/2014/main" id="{FF8A3A2B-AA4D-49D4-B561-708B41386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2925" y="4653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95C446-9DD0-4EFC-8DA9-0409DEA85386}"/>
              </a:ext>
            </a:extLst>
          </p:cNvPr>
          <p:cNvSpPr txBox="1"/>
          <p:nvPr/>
        </p:nvSpPr>
        <p:spPr>
          <a:xfrm>
            <a:off x="3955774" y="5312825"/>
            <a:ext cx="467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9C4815-280F-4F51-AFD9-49819C2DC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2"/>
          <a:stretch/>
        </p:blipFill>
        <p:spPr>
          <a:xfrm>
            <a:off x="1325217" y="213865"/>
            <a:ext cx="9899374" cy="64302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BA85DC-AB9F-465A-AABA-2444E47BBF61}"/>
              </a:ext>
            </a:extLst>
          </p:cNvPr>
          <p:cNvSpPr txBox="1"/>
          <p:nvPr/>
        </p:nvSpPr>
        <p:spPr>
          <a:xfrm>
            <a:off x="2504661" y="1522810"/>
            <a:ext cx="34985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Nigar</a:t>
            </a:r>
            <a:r>
              <a:rPr lang="en-US" sz="2000" b="1" dirty="0"/>
              <a:t> Sultana</a:t>
            </a:r>
          </a:p>
          <a:p>
            <a:r>
              <a:rPr lang="en-US" sz="2000" b="1" dirty="0"/>
              <a:t>Assistant teacher</a:t>
            </a:r>
          </a:p>
          <a:p>
            <a:r>
              <a:rPr lang="en-US" sz="2000" b="1" dirty="0" err="1"/>
              <a:t>Piarpur</a:t>
            </a:r>
            <a:r>
              <a:rPr lang="en-US" sz="2000" b="1" dirty="0"/>
              <a:t>  Govt. Primary  </a:t>
            </a:r>
            <a:r>
              <a:rPr lang="en-US" sz="2000" b="1" dirty="0">
                <a:solidFill>
                  <a:schemeClr val="bg1"/>
                </a:solidFill>
              </a:rPr>
              <a:t>Scho</a:t>
            </a:r>
            <a:r>
              <a:rPr lang="en-US" sz="2000" b="1" dirty="0"/>
              <a:t>ol</a:t>
            </a:r>
            <a:r>
              <a:rPr lang="en-US" sz="2000" b="1" dirty="0">
                <a:solidFill>
                  <a:schemeClr val="bg1"/>
                </a:solidFill>
              </a:rPr>
              <a:t>,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Faridpur </a:t>
            </a:r>
            <a:r>
              <a:rPr lang="en-US" sz="2000" b="1" dirty="0" err="1"/>
              <a:t>Sadar</a:t>
            </a:r>
            <a:r>
              <a:rPr lang="en-US" sz="2000" b="1" dirty="0"/>
              <a:t>, Faridpur.</a:t>
            </a:r>
          </a:p>
          <a:p>
            <a:r>
              <a:rPr lang="en-US" sz="2000" b="1" dirty="0"/>
              <a:t>Nigar.dipty@gmail.com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5E8DFD-AE3D-4873-BFAB-61A56AB987D4}"/>
              </a:ext>
            </a:extLst>
          </p:cNvPr>
          <p:cNvSpPr txBox="1"/>
          <p:nvPr/>
        </p:nvSpPr>
        <p:spPr>
          <a:xfrm rot="21130746">
            <a:off x="7383660" y="1339666"/>
            <a:ext cx="28032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Class :One  </a:t>
            </a:r>
          </a:p>
          <a:p>
            <a:r>
              <a:rPr lang="en-US" sz="2000" b="1" dirty="0"/>
              <a:t>Subject: English </a:t>
            </a:r>
          </a:p>
          <a:p>
            <a:r>
              <a:rPr lang="en-US" sz="2000" b="1" dirty="0"/>
              <a:t>Unit –four: Let’s Count </a:t>
            </a:r>
          </a:p>
          <a:p>
            <a:r>
              <a:rPr lang="en-US" sz="2000" b="1" dirty="0"/>
              <a:t> Lesson- One : Counting Cats (four line)</a:t>
            </a:r>
          </a:p>
        </p:txBody>
      </p:sp>
    </p:spTree>
    <p:extLst>
      <p:ext uri="{BB962C8B-B14F-4D97-AF65-F5344CB8AC3E}">
        <p14:creationId xmlns:p14="http://schemas.microsoft.com/office/powerpoint/2010/main" val="189355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244FA-210C-4442-9872-93D4F861B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7"/>
          <a:stretch/>
        </p:blipFill>
        <p:spPr>
          <a:xfrm>
            <a:off x="145774" y="0"/>
            <a:ext cx="120462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8D953E-1792-4064-8D50-1A7A0442C8D4}"/>
              </a:ext>
            </a:extLst>
          </p:cNvPr>
          <p:cNvSpPr txBox="1"/>
          <p:nvPr/>
        </p:nvSpPr>
        <p:spPr>
          <a:xfrm>
            <a:off x="2319130" y="3283225"/>
            <a:ext cx="61622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sto MT" panose="02040603050505030304" pitchFamily="18" charset="0"/>
              </a:rPr>
              <a:t>Learning Outcomes: By the end of the lesson students </a:t>
            </a:r>
          </a:p>
          <a:p>
            <a:r>
              <a:rPr lang="en-US" sz="2000" dirty="0">
                <a:latin typeface="Calisto MT" panose="02040603050505030304" pitchFamily="18" charset="0"/>
              </a:rPr>
              <a:t>                                         will be able to </a:t>
            </a:r>
          </a:p>
          <a:p>
            <a:r>
              <a:rPr lang="en-US" sz="2000" dirty="0">
                <a:latin typeface="Calisto MT" panose="02040603050505030304" pitchFamily="18" charset="0"/>
              </a:rPr>
              <a:t>                           </a:t>
            </a:r>
          </a:p>
          <a:p>
            <a:r>
              <a:rPr lang="en-US" sz="2000" dirty="0">
                <a:latin typeface="Calisto MT" panose="02040603050505030304" pitchFamily="18" charset="0"/>
              </a:rPr>
              <a:t>                              . listen the rhymes attentively.</a:t>
            </a:r>
          </a:p>
          <a:p>
            <a:r>
              <a:rPr lang="en-US" sz="2000" dirty="0">
                <a:latin typeface="Calisto MT" panose="02040603050505030304" pitchFamily="18" charset="0"/>
              </a:rPr>
              <a:t>                                             </a:t>
            </a:r>
          </a:p>
          <a:p>
            <a:r>
              <a:rPr lang="en-US" sz="2000" dirty="0">
                <a:latin typeface="Calisto MT" panose="02040603050505030304" pitchFamily="18" charset="0"/>
              </a:rPr>
              <a:t>                              . recite the rhymes with correct     </a:t>
            </a:r>
          </a:p>
          <a:p>
            <a:r>
              <a:rPr lang="en-US" sz="2000" dirty="0">
                <a:latin typeface="Calisto MT" panose="02040603050505030304" pitchFamily="18" charset="0"/>
              </a:rPr>
              <a:t>                               pronunciation stress and </a:t>
            </a:r>
          </a:p>
          <a:p>
            <a:r>
              <a:rPr lang="en-US" sz="2000" dirty="0">
                <a:latin typeface="Calisto MT" panose="02040603050505030304" pitchFamily="18" charset="0"/>
              </a:rPr>
              <a:t>                               intonation. </a:t>
            </a:r>
          </a:p>
        </p:txBody>
      </p:sp>
    </p:spTree>
    <p:extLst>
      <p:ext uri="{BB962C8B-B14F-4D97-AF65-F5344CB8AC3E}">
        <p14:creationId xmlns:p14="http://schemas.microsoft.com/office/powerpoint/2010/main" val="36369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2">
                <a:lumMod val="75000"/>
              </a:schemeClr>
            </a:gs>
            <a:gs pos="35000">
              <a:schemeClr val="accent3">
                <a:lumMod val="50000"/>
              </a:schemeClr>
            </a:gs>
            <a:gs pos="0">
              <a:srgbClr val="00B050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4952522-AF74-4CB0-973E-8D4FB23F6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399016"/>
              </p:ext>
            </p:extLst>
          </p:nvPr>
        </p:nvGraphicFramePr>
        <p:xfrm>
          <a:off x="4953000" y="3182938"/>
          <a:ext cx="22844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2284560" imgH="491040" progId="Package">
                  <p:embed/>
                </p:oleObj>
              </mc:Choice>
              <mc:Fallback>
                <p:oleObj name="Packager Shell Object" showAsIcon="1" r:id="rId3" imgW="22845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0" y="3182938"/>
                        <a:ext cx="228441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03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586F044-B1B1-4B33-A90E-82DC2F72C949}"/>
              </a:ext>
            </a:extLst>
          </p:cNvPr>
          <p:cNvSpPr txBox="1"/>
          <p:nvPr/>
        </p:nvSpPr>
        <p:spPr>
          <a:xfrm>
            <a:off x="3637722" y="747537"/>
            <a:ext cx="405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What is this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1A638B-E703-48C0-8537-DCABD79E1CEB}"/>
              </a:ext>
            </a:extLst>
          </p:cNvPr>
          <p:cNvSpPr txBox="1"/>
          <p:nvPr/>
        </p:nvSpPr>
        <p:spPr>
          <a:xfrm>
            <a:off x="4227443" y="5988992"/>
            <a:ext cx="22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This is cat.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274CBA-A669-4517-BD54-204442D6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57" y="1670867"/>
            <a:ext cx="6771860" cy="41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D40A9B-E1BC-4AFD-850F-8A902EE4C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2" y="1325217"/>
            <a:ext cx="6816033" cy="5112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A947C-1CAA-41C7-B2E4-D9AECAC2ABE6}"/>
              </a:ext>
            </a:extLst>
          </p:cNvPr>
          <p:cNvSpPr txBox="1"/>
          <p:nvPr/>
        </p:nvSpPr>
        <p:spPr>
          <a:xfrm>
            <a:off x="7805530" y="1126435"/>
            <a:ext cx="3776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Today’s Lesson: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00FB0-CAEF-4426-B9AE-32353D0A067C}"/>
              </a:ext>
            </a:extLst>
          </p:cNvPr>
          <p:cNvSpPr txBox="1"/>
          <p:nvPr/>
        </p:nvSpPr>
        <p:spPr>
          <a:xfrm>
            <a:off x="7434470" y="2782957"/>
            <a:ext cx="4147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</a:rPr>
              <a:t>Counting Cats (four line)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4D9CB-A8E5-493D-A0A6-AB649C793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93" y="1176248"/>
            <a:ext cx="3662707" cy="3899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0F30D9-F04D-4B0B-BB76-C09E9A821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12" y="1176248"/>
            <a:ext cx="4638258" cy="3899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4B46D8-12FF-4CDA-A9C3-4339A3BEAE15}"/>
              </a:ext>
            </a:extLst>
          </p:cNvPr>
          <p:cNvSpPr txBox="1"/>
          <p:nvPr/>
        </p:nvSpPr>
        <p:spPr>
          <a:xfrm>
            <a:off x="1205948" y="5420139"/>
            <a:ext cx="2425148" cy="1107996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/>
              <a:t>1 cat,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93BEE-4BB9-431D-AFAE-354ACC500055}"/>
              </a:ext>
            </a:extLst>
          </p:cNvPr>
          <p:cNvSpPr txBox="1"/>
          <p:nvPr/>
        </p:nvSpPr>
        <p:spPr>
          <a:xfrm>
            <a:off x="6096000" y="5420139"/>
            <a:ext cx="3564835" cy="1107996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/>
              <a:t>2 cats</a:t>
            </a:r>
          </a:p>
        </p:txBody>
      </p:sp>
    </p:spTree>
    <p:extLst>
      <p:ext uri="{BB962C8B-B14F-4D97-AF65-F5344CB8AC3E}">
        <p14:creationId xmlns:p14="http://schemas.microsoft.com/office/powerpoint/2010/main" val="26835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1E1EB-CAB7-4A48-A8F0-5E3699ABE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89" y="1050565"/>
            <a:ext cx="5582476" cy="39889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2AA8B3-AED2-410C-BB87-BCE4C803E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3" y="1050565"/>
            <a:ext cx="4793976" cy="3988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3DE240-6412-4C12-AD8F-7AFD4AD97F50}"/>
              </a:ext>
            </a:extLst>
          </p:cNvPr>
          <p:cNvSpPr txBox="1"/>
          <p:nvPr/>
        </p:nvSpPr>
        <p:spPr>
          <a:xfrm>
            <a:off x="1113183" y="5446643"/>
            <a:ext cx="4621696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>
                    <a:lumMod val="50000"/>
                  </a:schemeClr>
                </a:solidFill>
              </a:rPr>
              <a:t>Brown cat,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981F5-5A83-4C75-A1D0-816CF12E585E}"/>
              </a:ext>
            </a:extLst>
          </p:cNvPr>
          <p:cNvSpPr txBox="1"/>
          <p:nvPr/>
        </p:nvSpPr>
        <p:spPr>
          <a:xfrm>
            <a:off x="6785113" y="5446643"/>
            <a:ext cx="4890052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White cat.</a:t>
            </a:r>
          </a:p>
        </p:txBody>
      </p:sp>
    </p:spTree>
    <p:extLst>
      <p:ext uri="{BB962C8B-B14F-4D97-AF65-F5344CB8AC3E}">
        <p14:creationId xmlns:p14="http://schemas.microsoft.com/office/powerpoint/2010/main" val="2019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613BF-E1C9-42ED-9774-34FB980FE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3" y="1166190"/>
            <a:ext cx="5571803" cy="357866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34542B-18DA-4071-B16B-942532FEA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8" y="1166190"/>
            <a:ext cx="5251264" cy="357866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78D9FA-C410-4412-961B-541CB099D832}"/>
              </a:ext>
            </a:extLst>
          </p:cNvPr>
          <p:cNvSpPr txBox="1"/>
          <p:nvPr/>
        </p:nvSpPr>
        <p:spPr>
          <a:xfrm>
            <a:off x="1179443" y="5274365"/>
            <a:ext cx="4227444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alisto MT" panose="02040603050505030304" pitchFamily="18" charset="0"/>
              </a:rPr>
              <a:t>    3 cats,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B2991-3C48-4768-96E9-2E828FFA48E2}"/>
              </a:ext>
            </a:extLst>
          </p:cNvPr>
          <p:cNvSpPr txBox="1"/>
          <p:nvPr/>
        </p:nvSpPr>
        <p:spPr>
          <a:xfrm>
            <a:off x="6904383" y="5274365"/>
            <a:ext cx="3975652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alisto MT" panose="02040603050505030304" pitchFamily="18" charset="0"/>
              </a:rPr>
              <a:t>   4 cats.</a:t>
            </a:r>
          </a:p>
        </p:txBody>
      </p:sp>
    </p:spTree>
    <p:extLst>
      <p:ext uri="{BB962C8B-B14F-4D97-AF65-F5344CB8AC3E}">
        <p14:creationId xmlns:p14="http://schemas.microsoft.com/office/powerpoint/2010/main" val="28923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211</TotalTime>
  <Words>136</Words>
  <Application>Microsoft Office PowerPoint</Application>
  <PresentationFormat>Widescreen</PresentationFormat>
  <Paragraphs>37</Paragraphs>
  <Slides>14</Slides>
  <Notes>0</Notes>
  <HiddenSlides>1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Calisto MT</vt:lpstr>
      <vt:lpstr>Tw Cen MT</vt:lpstr>
      <vt:lpstr>Droplet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19</cp:revision>
  <dcterms:created xsi:type="dcterms:W3CDTF">2019-07-09T14:51:06Z</dcterms:created>
  <dcterms:modified xsi:type="dcterms:W3CDTF">2020-01-13T10:48:39Z</dcterms:modified>
</cp:coreProperties>
</file>