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57" r:id="rId4"/>
    <p:sldId id="260" r:id="rId5"/>
    <p:sldId id="265" r:id="rId6"/>
    <p:sldId id="262" r:id="rId7"/>
    <p:sldId id="263" r:id="rId8"/>
    <p:sldId id="264" r:id="rId9"/>
    <p:sldId id="266" r:id="rId10"/>
    <p:sldId id="267" r:id="rId11"/>
    <p:sldId id="256" r:id="rId12"/>
    <p:sldId id="273" r:id="rId13"/>
    <p:sldId id="274" r:id="rId14"/>
    <p:sldId id="271" r:id="rId15"/>
    <p:sldId id="272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6736-ADF1-40A0-BA96-20672B22C83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EC616-5456-4430-9FD4-F632BF36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picture teacher</a:t>
            </a:r>
            <a:r>
              <a:rPr lang="en-US" baseline="0" dirty="0" smtClean="0"/>
              <a:t> can</a:t>
            </a:r>
            <a:r>
              <a:rPr lang="en-US" dirty="0" smtClean="0"/>
              <a:t> ask the question to the whole class. SS can raise their hands. Teacher can ask 2/3</a:t>
            </a:r>
            <a:r>
              <a:rPr lang="en-US" baseline="0" dirty="0" smtClean="0"/>
              <a:t> students randomly.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C616-5456-4430-9FD4-F632BF367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4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150">
              <a:schemeClr val="accent4"/>
            </a:gs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23B7-396B-4EDA-AABA-382399D0B16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DA37-4DAC-4988-8E15-FC088B6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6172200"/>
            <a:ext cx="9125856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 Antiqua" pitchFamily="18" charset="0"/>
              </a:rPr>
              <a:t>Welcome Students</a:t>
            </a:r>
            <a:r>
              <a:rPr lang="en-US" sz="4000" b="1" dirty="0" smtClean="0">
                <a:latin typeface="Book Antiqua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1026" name="Picture 2" descr="C:\Users\Perfet\Desktop\Ho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600"/>
            <a:ext cx="896710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erfet\Desktop\l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4057"/>
            <a:ext cx="8229600" cy="38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"/>
            <a:ext cx="6400800" cy="83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erfet\Desktop\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7387"/>
            <a:ext cx="7086601" cy="41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erfet\Desktop\l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6541"/>
            <a:ext cx="8229600" cy="37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erfet\Desktop\l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402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2057400"/>
            <a:ext cx="3200400" cy="33528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2209800"/>
            <a:ext cx="3200400" cy="33528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2362200"/>
            <a:ext cx="3200400" cy="33528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Pairs work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073" y="2967335"/>
            <a:ext cx="80658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Recite the poem in pairs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Single work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Recite the poem individually </a:t>
            </a:r>
            <a:endParaRPr lang="en-US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C:\Users\Perfet\Desktop\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8600"/>
            <a:ext cx="59435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3749" y="2706377"/>
            <a:ext cx="17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 Work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3502"/>
            <a:ext cx="8381999" cy="2526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erfet\Desktop\thanks-gif-animado-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542"/>
            <a:ext cx="7696200" cy="60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33400"/>
            <a:ext cx="868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Book Antiqua" pitchFamily="18" charset="0"/>
              </a:rPr>
              <a:t>Introduction</a:t>
            </a:r>
            <a:endParaRPr lang="en-US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445764"/>
            <a:ext cx="4419600" cy="515097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Sharif 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Miah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Paikara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M.U. High School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Kalihati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,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Tangail</a:t>
            </a:r>
            <a:endParaRPr lang="en-US" sz="28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Mobile : 01719460514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Email : sharifsgbd@gmail.com</a:t>
            </a: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Class-VI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Subject: English 1</a:t>
            </a:r>
            <a:r>
              <a:rPr lang="en-US" sz="2800" b="1" baseline="300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</a:t>
            </a:r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Paper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Lesson  :  </a:t>
            </a:r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Seven</a:t>
            </a:r>
            <a:endParaRPr lang="en-US" sz="2800" b="1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6482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Perfet\Desktop\Shar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5764"/>
            <a:ext cx="3886200" cy="5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see in the picture?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97567" y="5410200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Elephant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erfet\Desktop\Holdind 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85864"/>
            <a:ext cx="3484783" cy="32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rfet\Desktop\eleph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77788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Today our topic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Class 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Six 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Lesson  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Holding Hands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Recognize word and stress on words in sentence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Recognize intonation sentences 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Understand and enjoy stories and poem.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8983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8523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read out  the lesson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171"/>
            <a:ext cx="4114800" cy="5009862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olding hand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2618509"/>
            <a:ext cx="609600" cy="609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6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fet\Desktop\l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8693239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Understand Word Meaning </a:t>
            </a:r>
            <a:endParaRPr lang="en-US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erfet\Desktop\l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342"/>
            <a:ext cx="8229600" cy="39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145</Words>
  <Application>Microsoft Office PowerPoint</Application>
  <PresentationFormat>On-screen Show (4:3)</PresentationFormat>
  <Paragraphs>53</Paragraphs>
  <Slides>17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What do you see in the picture?  </vt:lpstr>
      <vt:lpstr>Today our topic  </vt:lpstr>
      <vt:lpstr>LEARNING OUTCOMES OF THE LESSON</vt:lpstr>
      <vt:lpstr>We read out  the lesson</vt:lpstr>
      <vt:lpstr>PowerPoint Presentation</vt:lpstr>
      <vt:lpstr>PowerPoint Presentation</vt:lpstr>
      <vt:lpstr>Trail</vt:lpstr>
      <vt:lpstr>tail</vt:lpstr>
      <vt:lpstr>PowerPoint Presentation</vt:lpstr>
      <vt:lpstr>Walk</vt:lpstr>
      <vt:lpstr>Ring</vt:lpstr>
      <vt:lpstr>Pairs work</vt:lpstr>
      <vt:lpstr>Single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Perfet</dc:creator>
  <cp:lastModifiedBy>Perfet</cp:lastModifiedBy>
  <cp:revision>41</cp:revision>
  <dcterms:created xsi:type="dcterms:W3CDTF">2020-01-15T04:20:09Z</dcterms:created>
  <dcterms:modified xsi:type="dcterms:W3CDTF">2020-02-16T14:48:32Z</dcterms:modified>
</cp:coreProperties>
</file>