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</p:sldMasterIdLst>
  <p:notesMasterIdLst>
    <p:notesMasterId r:id="rId20"/>
  </p:notesMasterIdLst>
  <p:handoutMasterIdLst>
    <p:handoutMasterId r:id="rId21"/>
  </p:handoutMasterIdLst>
  <p:sldIdLst>
    <p:sldId id="361" r:id="rId2"/>
    <p:sldId id="309" r:id="rId3"/>
    <p:sldId id="347" r:id="rId4"/>
    <p:sldId id="358" r:id="rId5"/>
    <p:sldId id="346" r:id="rId6"/>
    <p:sldId id="355" r:id="rId7"/>
    <p:sldId id="336" r:id="rId8"/>
    <p:sldId id="334" r:id="rId9"/>
    <p:sldId id="348" r:id="rId10"/>
    <p:sldId id="349" r:id="rId11"/>
    <p:sldId id="350" r:id="rId12"/>
    <p:sldId id="351" r:id="rId13"/>
    <p:sldId id="353" r:id="rId14"/>
    <p:sldId id="354" r:id="rId15"/>
    <p:sldId id="352" r:id="rId16"/>
    <p:sldId id="331" r:id="rId17"/>
    <p:sldId id="359" r:id="rId18"/>
    <p:sldId id="360" r:id="rId19"/>
  </p:sldIdLst>
  <p:sldSz cx="17881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CC00"/>
    <a:srgbClr val="A9FB71"/>
    <a:srgbClr val="582322"/>
    <a:srgbClr val="3AF650"/>
    <a:srgbClr val="889B15"/>
    <a:srgbClr val="B10515"/>
    <a:srgbClr val="AB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86441" autoAdjust="0"/>
  </p:normalViewPr>
  <p:slideViewPr>
    <p:cSldViewPr snapToGrid="0">
      <p:cViewPr varScale="1">
        <p:scale>
          <a:sx n="42" d="100"/>
          <a:sy n="42" d="100"/>
        </p:scale>
        <p:origin x="97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A1433-BB60-46F7-BE04-8A9D592D965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84585-2BDE-48F0-B752-5F2D5C1F9ED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6600" b="1" dirty="0" smtClean="0">
              <a:solidFill>
                <a:schemeClr val="tx1"/>
              </a:solidFill>
            </a:rPr>
            <a:t>Noun</a:t>
          </a:r>
          <a:endParaRPr lang="en-US" sz="6600" b="1" dirty="0">
            <a:solidFill>
              <a:schemeClr val="tx1"/>
            </a:solidFill>
          </a:endParaRPr>
        </a:p>
      </dgm:t>
    </dgm:pt>
    <dgm:pt modelId="{43B98C53-3C18-420F-8790-0D4CAE9CB450}" type="parTrans" cxnId="{F54E6D8B-19D9-480F-BA3E-19099C6028E5}">
      <dgm:prSet/>
      <dgm:spPr/>
      <dgm:t>
        <a:bodyPr/>
        <a:lstStyle/>
        <a:p>
          <a:endParaRPr lang="en-US"/>
        </a:p>
      </dgm:t>
    </dgm:pt>
    <dgm:pt modelId="{7F14308C-BA3B-4332-A384-5D63F4036A93}" type="sibTrans" cxnId="{F54E6D8B-19D9-480F-BA3E-19099C6028E5}">
      <dgm:prSet/>
      <dgm:spPr/>
      <dgm:t>
        <a:bodyPr/>
        <a:lstStyle/>
        <a:p>
          <a:endParaRPr lang="en-US"/>
        </a:p>
      </dgm:t>
    </dgm:pt>
    <dgm:pt modelId="{24A09B2A-7044-4ED2-A60F-0EA114C08D44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Material</a:t>
          </a:r>
          <a:endParaRPr lang="en-US" sz="3600" b="1" dirty="0">
            <a:solidFill>
              <a:schemeClr val="tx1"/>
            </a:solidFill>
          </a:endParaRPr>
        </a:p>
      </dgm:t>
    </dgm:pt>
    <dgm:pt modelId="{B00AD93F-F264-417E-A593-9F46C2DFE178}" type="parTrans" cxnId="{126C6ECD-E4EE-42DB-9465-D9CC042DDA2D}">
      <dgm:prSet/>
      <dgm:spPr/>
      <dgm:t>
        <a:bodyPr/>
        <a:lstStyle/>
        <a:p>
          <a:endParaRPr lang="en-US"/>
        </a:p>
      </dgm:t>
    </dgm:pt>
    <dgm:pt modelId="{C8242230-F4C1-4E5C-AF3C-EC8AB832F661}" type="sibTrans" cxnId="{126C6ECD-E4EE-42DB-9465-D9CC042DDA2D}">
      <dgm:prSet/>
      <dgm:spPr/>
      <dgm:t>
        <a:bodyPr/>
        <a:lstStyle/>
        <a:p>
          <a:endParaRPr lang="en-US"/>
        </a:p>
      </dgm:t>
    </dgm:pt>
    <dgm:pt modelId="{05B1EBCA-0034-4607-9714-251A1611E82B}">
      <dgm:prSet phldrT="[Text]" custT="1"/>
      <dgm:spPr>
        <a:noFill/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Proper</a:t>
          </a:r>
          <a:endParaRPr lang="en-US" sz="3600" b="1" dirty="0">
            <a:solidFill>
              <a:schemeClr val="tx1"/>
            </a:solidFill>
          </a:endParaRPr>
        </a:p>
      </dgm:t>
    </dgm:pt>
    <dgm:pt modelId="{61D5046C-7FD6-46D0-A7F2-FF8AF2B1A604}" type="parTrans" cxnId="{18DD6292-F34F-4E8E-BADE-6B7A7D1A964F}">
      <dgm:prSet/>
      <dgm:spPr/>
      <dgm:t>
        <a:bodyPr/>
        <a:lstStyle/>
        <a:p>
          <a:endParaRPr lang="en-US"/>
        </a:p>
      </dgm:t>
    </dgm:pt>
    <dgm:pt modelId="{4912061D-D459-4E46-8375-2F767475F0A3}" type="sibTrans" cxnId="{18DD6292-F34F-4E8E-BADE-6B7A7D1A964F}">
      <dgm:prSet/>
      <dgm:spPr/>
      <dgm:t>
        <a:bodyPr/>
        <a:lstStyle/>
        <a:p>
          <a:endParaRPr lang="en-US"/>
        </a:p>
      </dgm:t>
    </dgm:pt>
    <dgm:pt modelId="{21D818F7-E776-413D-8224-B71F61CFEFB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Common</a:t>
          </a:r>
          <a:endParaRPr lang="en-US" sz="3600" b="1" dirty="0">
            <a:solidFill>
              <a:schemeClr val="tx1"/>
            </a:solidFill>
          </a:endParaRPr>
        </a:p>
      </dgm:t>
    </dgm:pt>
    <dgm:pt modelId="{6F2A6ED4-CBE4-4867-A1F3-F8DE8F3519FE}" type="parTrans" cxnId="{49645CFD-846A-4ECE-B8B9-CC48C27CB9C6}">
      <dgm:prSet/>
      <dgm:spPr/>
      <dgm:t>
        <a:bodyPr/>
        <a:lstStyle/>
        <a:p>
          <a:endParaRPr lang="en-US"/>
        </a:p>
      </dgm:t>
    </dgm:pt>
    <dgm:pt modelId="{C90FBC3C-1B72-448C-9DAD-0C7D9BB118E1}" type="sibTrans" cxnId="{49645CFD-846A-4ECE-B8B9-CC48C27CB9C6}">
      <dgm:prSet/>
      <dgm:spPr/>
      <dgm:t>
        <a:bodyPr/>
        <a:lstStyle/>
        <a:p>
          <a:endParaRPr lang="en-US"/>
        </a:p>
      </dgm:t>
    </dgm:pt>
    <dgm:pt modelId="{7882AE3F-87E6-4C0E-AB51-F6B75D5C356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Collective</a:t>
          </a:r>
          <a:endParaRPr lang="en-US" sz="3600" b="1" dirty="0">
            <a:solidFill>
              <a:schemeClr val="tx1"/>
            </a:solidFill>
          </a:endParaRPr>
        </a:p>
      </dgm:t>
    </dgm:pt>
    <dgm:pt modelId="{24FB7EAF-0C4A-4FE2-A235-E4FFA3F26436}" type="parTrans" cxnId="{44DC58AC-D546-4DFF-BA1F-76D1F7CBED8E}">
      <dgm:prSet/>
      <dgm:spPr/>
      <dgm:t>
        <a:bodyPr/>
        <a:lstStyle/>
        <a:p>
          <a:endParaRPr lang="en-US"/>
        </a:p>
      </dgm:t>
    </dgm:pt>
    <dgm:pt modelId="{83746AF8-8B1A-4B8A-BCAE-DEDE12C4C125}" type="sibTrans" cxnId="{44DC58AC-D546-4DFF-BA1F-76D1F7CBED8E}">
      <dgm:prSet/>
      <dgm:spPr/>
      <dgm:t>
        <a:bodyPr/>
        <a:lstStyle/>
        <a:p>
          <a:endParaRPr lang="en-US"/>
        </a:p>
      </dgm:t>
    </dgm:pt>
    <dgm:pt modelId="{5939BE69-6C8C-4E23-A080-D1401D4D509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Abstract</a:t>
          </a:r>
          <a:endParaRPr lang="en-US" sz="3600" b="1" dirty="0">
            <a:solidFill>
              <a:schemeClr val="tx1"/>
            </a:solidFill>
          </a:endParaRPr>
        </a:p>
      </dgm:t>
    </dgm:pt>
    <dgm:pt modelId="{A2313554-F43F-458D-88D5-BF9C0A9ABF31}" type="parTrans" cxnId="{5CC38478-8705-4F8F-BC67-41B6250D6B66}">
      <dgm:prSet/>
      <dgm:spPr/>
      <dgm:t>
        <a:bodyPr/>
        <a:lstStyle/>
        <a:p>
          <a:endParaRPr lang="en-US"/>
        </a:p>
      </dgm:t>
    </dgm:pt>
    <dgm:pt modelId="{3498BF56-64F0-46BA-BDF5-7A0B933F686C}" type="sibTrans" cxnId="{5CC38478-8705-4F8F-BC67-41B6250D6B66}">
      <dgm:prSet/>
      <dgm:spPr/>
      <dgm:t>
        <a:bodyPr/>
        <a:lstStyle/>
        <a:p>
          <a:endParaRPr lang="en-US"/>
        </a:p>
      </dgm:t>
    </dgm:pt>
    <dgm:pt modelId="{7199E2D6-F59E-4363-A386-68CB55896B6B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Compound</a:t>
          </a:r>
          <a:endParaRPr lang="en-US" sz="3600" b="1" dirty="0">
            <a:solidFill>
              <a:schemeClr val="tx1"/>
            </a:solidFill>
          </a:endParaRPr>
        </a:p>
      </dgm:t>
    </dgm:pt>
    <dgm:pt modelId="{D5C3549D-0B30-4134-B7EE-BF0ECD8B20DE}" type="parTrans" cxnId="{EF41E89F-12DF-452F-A2B8-6CECB205A0FB}">
      <dgm:prSet/>
      <dgm:spPr/>
      <dgm:t>
        <a:bodyPr/>
        <a:lstStyle/>
        <a:p>
          <a:endParaRPr lang="en-US"/>
        </a:p>
      </dgm:t>
    </dgm:pt>
    <dgm:pt modelId="{A99D0222-5802-46DA-AE12-FD6D3F778A83}" type="sibTrans" cxnId="{EF41E89F-12DF-452F-A2B8-6CECB205A0FB}">
      <dgm:prSet/>
      <dgm:spPr/>
      <dgm:t>
        <a:bodyPr/>
        <a:lstStyle/>
        <a:p>
          <a:endParaRPr lang="en-US"/>
        </a:p>
      </dgm:t>
    </dgm:pt>
    <dgm:pt modelId="{D9C0BA36-1E02-4FF8-A7CC-C0AD33ED7C6C}" type="pres">
      <dgm:prSet presAssocID="{3C0A1433-BB60-46F7-BE04-8A9D592D96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67A3F8-DDAC-4354-8235-2C21C119E1FD}" type="pres">
      <dgm:prSet presAssocID="{93A84585-2BDE-48F0-B752-5F2D5C1F9ED1}" presName="Parent" presStyleLbl="node0" presStyleIdx="0" presStyleCnt="1" custScaleX="11068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FE65435-3718-4E6B-B48D-FF5C8198ADAE}" type="pres">
      <dgm:prSet presAssocID="{24A09B2A-7044-4ED2-A60F-0EA114C08D44}" presName="Accent1" presStyleCnt="0"/>
      <dgm:spPr/>
    </dgm:pt>
    <dgm:pt modelId="{FCA9BBA3-06A3-434A-B61F-F2B244A6F917}" type="pres">
      <dgm:prSet presAssocID="{24A09B2A-7044-4ED2-A60F-0EA114C08D44}" presName="Accent" presStyleLbl="bgShp" presStyleIdx="0" presStyleCnt="6"/>
      <dgm:spPr/>
    </dgm:pt>
    <dgm:pt modelId="{21C60E9B-AD33-4495-A9CB-E8C785258EC3}" type="pres">
      <dgm:prSet presAssocID="{24A09B2A-7044-4ED2-A60F-0EA114C08D44}" presName="Child1" presStyleLbl="node1" presStyleIdx="0" presStyleCnt="6" custScaleX="128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456BD-1A2F-4F54-A0E3-A0DFD1FF4FFE}" type="pres">
      <dgm:prSet presAssocID="{05B1EBCA-0034-4607-9714-251A1611E82B}" presName="Accent2" presStyleCnt="0"/>
      <dgm:spPr/>
    </dgm:pt>
    <dgm:pt modelId="{07D99C41-D64C-4153-8B2A-5D694527FDDC}" type="pres">
      <dgm:prSet presAssocID="{05B1EBCA-0034-4607-9714-251A1611E82B}" presName="Accent" presStyleLbl="bgShp" presStyleIdx="1" presStyleCnt="6"/>
      <dgm:spPr>
        <a:noFill/>
      </dgm:spPr>
    </dgm:pt>
    <dgm:pt modelId="{2D152125-3E8E-4FA5-8421-7CFA345B4E50}" type="pres">
      <dgm:prSet presAssocID="{05B1EBCA-0034-4607-9714-251A1611E82B}" presName="Child2" presStyleLbl="node1" presStyleIdx="1" presStyleCnt="6" custScaleX="130680" custScaleY="99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6F128-C38F-4757-8B59-D517877F69EC}" type="pres">
      <dgm:prSet presAssocID="{21D818F7-E776-413D-8224-B71F61CFEFBA}" presName="Accent3" presStyleCnt="0"/>
      <dgm:spPr/>
    </dgm:pt>
    <dgm:pt modelId="{D4B06930-E912-4314-8B48-3CDCDDBD5C1C}" type="pres">
      <dgm:prSet presAssocID="{21D818F7-E776-413D-8224-B71F61CFEFBA}" presName="Accent" presStyleLbl="bgShp" presStyleIdx="2" presStyleCnt="6"/>
      <dgm:spPr>
        <a:noFill/>
      </dgm:spPr>
    </dgm:pt>
    <dgm:pt modelId="{E463F71A-ECA4-44BB-941F-382CBB242494}" type="pres">
      <dgm:prSet presAssocID="{21D818F7-E776-413D-8224-B71F61CFEFBA}" presName="Child3" presStyleLbl="node1" presStyleIdx="2" presStyleCnt="6" custScaleX="132564" custScaleY="96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B6554-45D4-4801-91E5-FDA9EAE97240}" type="pres">
      <dgm:prSet presAssocID="{7882AE3F-87E6-4C0E-AB51-F6B75D5C356B}" presName="Accent4" presStyleCnt="0"/>
      <dgm:spPr/>
    </dgm:pt>
    <dgm:pt modelId="{38C194EC-0AC9-416B-B3F2-F19B6CC9FD02}" type="pres">
      <dgm:prSet presAssocID="{7882AE3F-87E6-4C0E-AB51-F6B75D5C356B}" presName="Accent" presStyleLbl="bgShp" presStyleIdx="3" presStyleCnt="6"/>
      <dgm:spPr>
        <a:noFill/>
      </dgm:spPr>
    </dgm:pt>
    <dgm:pt modelId="{59C864C1-3B5F-4669-84F7-C95B407EEBAF}" type="pres">
      <dgm:prSet presAssocID="{7882AE3F-87E6-4C0E-AB51-F6B75D5C356B}" presName="Child4" presStyleLbl="node1" presStyleIdx="3" presStyleCnt="6" custScaleX="142149" custScaleY="9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1EAA8-B23D-4250-9861-B30577D01158}" type="pres">
      <dgm:prSet presAssocID="{5939BE69-6C8C-4E23-A080-D1401D4D5092}" presName="Accent5" presStyleCnt="0"/>
      <dgm:spPr/>
    </dgm:pt>
    <dgm:pt modelId="{7E08BB86-5BEC-444F-A70F-AD33D2777462}" type="pres">
      <dgm:prSet presAssocID="{5939BE69-6C8C-4E23-A080-D1401D4D5092}" presName="Accent" presStyleLbl="bgShp" presStyleIdx="4" presStyleCnt="6"/>
      <dgm:spPr>
        <a:noFill/>
      </dgm:spPr>
    </dgm:pt>
    <dgm:pt modelId="{59CD045A-B4B0-41E7-B7F1-D8A1C58A3C48}" type="pres">
      <dgm:prSet presAssocID="{5939BE69-6C8C-4E23-A080-D1401D4D5092}" presName="Child5" presStyleLbl="node1" presStyleIdx="4" presStyleCnt="6" custScaleX="127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67281-702E-4507-BC1A-DF2EB81A75BB}" type="pres">
      <dgm:prSet presAssocID="{7199E2D6-F59E-4363-A386-68CB55896B6B}" presName="Accent6" presStyleCnt="0"/>
      <dgm:spPr/>
    </dgm:pt>
    <dgm:pt modelId="{8D0BEAD9-0A1C-4115-A734-07B0DABA1CAC}" type="pres">
      <dgm:prSet presAssocID="{7199E2D6-F59E-4363-A386-68CB55896B6B}" presName="Accent" presStyleLbl="bgShp" presStyleIdx="5" presStyleCnt="6"/>
      <dgm:spPr>
        <a:noFill/>
      </dgm:spPr>
    </dgm:pt>
    <dgm:pt modelId="{62308696-1AFB-40A8-9B8C-B42D65E5EE9F}" type="pres">
      <dgm:prSet presAssocID="{7199E2D6-F59E-4363-A386-68CB55896B6B}" presName="Child6" presStyleLbl="node1" presStyleIdx="5" presStyleCnt="6" custScaleX="135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F181D-BF5F-4F41-88F4-7D171D396AC3}" type="presOf" srcId="{5939BE69-6C8C-4E23-A080-D1401D4D5092}" destId="{59CD045A-B4B0-41E7-B7F1-D8A1C58A3C48}" srcOrd="0" destOrd="0" presId="urn:microsoft.com/office/officeart/2011/layout/HexagonRadial"/>
    <dgm:cxn modelId="{7086B67D-FB74-45F6-AFA7-D54DDED4AD59}" type="presOf" srcId="{93A84585-2BDE-48F0-B752-5F2D5C1F9ED1}" destId="{2867A3F8-DDAC-4354-8235-2C21C119E1FD}" srcOrd="0" destOrd="0" presId="urn:microsoft.com/office/officeart/2011/layout/HexagonRadial"/>
    <dgm:cxn modelId="{49645CFD-846A-4ECE-B8B9-CC48C27CB9C6}" srcId="{93A84585-2BDE-48F0-B752-5F2D5C1F9ED1}" destId="{21D818F7-E776-413D-8224-B71F61CFEFBA}" srcOrd="2" destOrd="0" parTransId="{6F2A6ED4-CBE4-4867-A1F3-F8DE8F3519FE}" sibTransId="{C90FBC3C-1B72-448C-9DAD-0C7D9BB118E1}"/>
    <dgm:cxn modelId="{126C6ECD-E4EE-42DB-9465-D9CC042DDA2D}" srcId="{93A84585-2BDE-48F0-B752-5F2D5C1F9ED1}" destId="{24A09B2A-7044-4ED2-A60F-0EA114C08D44}" srcOrd="0" destOrd="0" parTransId="{B00AD93F-F264-417E-A593-9F46C2DFE178}" sibTransId="{C8242230-F4C1-4E5C-AF3C-EC8AB832F661}"/>
    <dgm:cxn modelId="{24CFE28F-AAD2-49CE-B5BB-8CA7AE33236D}" type="presOf" srcId="{3C0A1433-BB60-46F7-BE04-8A9D592D9651}" destId="{D9C0BA36-1E02-4FF8-A7CC-C0AD33ED7C6C}" srcOrd="0" destOrd="0" presId="urn:microsoft.com/office/officeart/2011/layout/HexagonRadial"/>
    <dgm:cxn modelId="{6DAE89A6-9B12-4DD3-BFDD-440371DC61A9}" type="presOf" srcId="{05B1EBCA-0034-4607-9714-251A1611E82B}" destId="{2D152125-3E8E-4FA5-8421-7CFA345B4E50}" srcOrd="0" destOrd="0" presId="urn:microsoft.com/office/officeart/2011/layout/HexagonRadial"/>
    <dgm:cxn modelId="{CB45E615-AFB1-4160-B783-A26803D688A3}" type="presOf" srcId="{7199E2D6-F59E-4363-A386-68CB55896B6B}" destId="{62308696-1AFB-40A8-9B8C-B42D65E5EE9F}" srcOrd="0" destOrd="0" presId="urn:microsoft.com/office/officeart/2011/layout/HexagonRadial"/>
    <dgm:cxn modelId="{EF41E89F-12DF-452F-A2B8-6CECB205A0FB}" srcId="{93A84585-2BDE-48F0-B752-5F2D5C1F9ED1}" destId="{7199E2D6-F59E-4363-A386-68CB55896B6B}" srcOrd="5" destOrd="0" parTransId="{D5C3549D-0B30-4134-B7EE-BF0ECD8B20DE}" sibTransId="{A99D0222-5802-46DA-AE12-FD6D3F778A83}"/>
    <dgm:cxn modelId="{D544F7B9-70C0-40F1-8487-ABB2B5887F31}" type="presOf" srcId="{24A09B2A-7044-4ED2-A60F-0EA114C08D44}" destId="{21C60E9B-AD33-4495-A9CB-E8C785258EC3}" srcOrd="0" destOrd="0" presId="urn:microsoft.com/office/officeart/2011/layout/HexagonRadial"/>
    <dgm:cxn modelId="{83A51D00-A6F5-4369-ACDE-F92D199BAFD8}" type="presOf" srcId="{7882AE3F-87E6-4C0E-AB51-F6B75D5C356B}" destId="{59C864C1-3B5F-4669-84F7-C95B407EEBAF}" srcOrd="0" destOrd="0" presId="urn:microsoft.com/office/officeart/2011/layout/HexagonRadial"/>
    <dgm:cxn modelId="{5CC38478-8705-4F8F-BC67-41B6250D6B66}" srcId="{93A84585-2BDE-48F0-B752-5F2D5C1F9ED1}" destId="{5939BE69-6C8C-4E23-A080-D1401D4D5092}" srcOrd="4" destOrd="0" parTransId="{A2313554-F43F-458D-88D5-BF9C0A9ABF31}" sibTransId="{3498BF56-64F0-46BA-BDF5-7A0B933F686C}"/>
    <dgm:cxn modelId="{9A39FED1-A054-43FA-9A37-95D144043F50}" type="presOf" srcId="{21D818F7-E776-413D-8224-B71F61CFEFBA}" destId="{E463F71A-ECA4-44BB-941F-382CBB242494}" srcOrd="0" destOrd="0" presId="urn:microsoft.com/office/officeart/2011/layout/HexagonRadial"/>
    <dgm:cxn modelId="{44DC58AC-D546-4DFF-BA1F-76D1F7CBED8E}" srcId="{93A84585-2BDE-48F0-B752-5F2D5C1F9ED1}" destId="{7882AE3F-87E6-4C0E-AB51-F6B75D5C356B}" srcOrd="3" destOrd="0" parTransId="{24FB7EAF-0C4A-4FE2-A235-E4FFA3F26436}" sibTransId="{83746AF8-8B1A-4B8A-BCAE-DEDE12C4C125}"/>
    <dgm:cxn modelId="{F54E6D8B-19D9-480F-BA3E-19099C6028E5}" srcId="{3C0A1433-BB60-46F7-BE04-8A9D592D9651}" destId="{93A84585-2BDE-48F0-B752-5F2D5C1F9ED1}" srcOrd="0" destOrd="0" parTransId="{43B98C53-3C18-420F-8790-0D4CAE9CB450}" sibTransId="{7F14308C-BA3B-4332-A384-5D63F4036A93}"/>
    <dgm:cxn modelId="{18DD6292-F34F-4E8E-BADE-6B7A7D1A964F}" srcId="{93A84585-2BDE-48F0-B752-5F2D5C1F9ED1}" destId="{05B1EBCA-0034-4607-9714-251A1611E82B}" srcOrd="1" destOrd="0" parTransId="{61D5046C-7FD6-46D0-A7F2-FF8AF2B1A604}" sibTransId="{4912061D-D459-4E46-8375-2F767475F0A3}"/>
    <dgm:cxn modelId="{BEAA7423-BC28-4CB1-9FA5-6D3FB1B78635}" type="presParOf" srcId="{D9C0BA36-1E02-4FF8-A7CC-C0AD33ED7C6C}" destId="{2867A3F8-DDAC-4354-8235-2C21C119E1FD}" srcOrd="0" destOrd="0" presId="urn:microsoft.com/office/officeart/2011/layout/HexagonRadial"/>
    <dgm:cxn modelId="{03EFEAFD-E3C9-4B0B-8999-6457AE2F2AD4}" type="presParOf" srcId="{D9C0BA36-1E02-4FF8-A7CC-C0AD33ED7C6C}" destId="{EFE65435-3718-4E6B-B48D-FF5C8198ADAE}" srcOrd="1" destOrd="0" presId="urn:microsoft.com/office/officeart/2011/layout/HexagonRadial"/>
    <dgm:cxn modelId="{989FC230-DA23-40D1-9024-3BBFF9707610}" type="presParOf" srcId="{EFE65435-3718-4E6B-B48D-FF5C8198ADAE}" destId="{FCA9BBA3-06A3-434A-B61F-F2B244A6F917}" srcOrd="0" destOrd="0" presId="urn:microsoft.com/office/officeart/2011/layout/HexagonRadial"/>
    <dgm:cxn modelId="{3789B34C-E3DD-4B40-9C27-C12D42A7A975}" type="presParOf" srcId="{D9C0BA36-1E02-4FF8-A7CC-C0AD33ED7C6C}" destId="{21C60E9B-AD33-4495-A9CB-E8C785258EC3}" srcOrd="2" destOrd="0" presId="urn:microsoft.com/office/officeart/2011/layout/HexagonRadial"/>
    <dgm:cxn modelId="{DEF6D0B3-380D-4105-997B-88C5F1CFF210}" type="presParOf" srcId="{D9C0BA36-1E02-4FF8-A7CC-C0AD33ED7C6C}" destId="{96F456BD-1A2F-4F54-A0E3-A0DFD1FF4FFE}" srcOrd="3" destOrd="0" presId="urn:microsoft.com/office/officeart/2011/layout/HexagonRadial"/>
    <dgm:cxn modelId="{415792FA-3356-466D-8CA2-B383A1C892D7}" type="presParOf" srcId="{96F456BD-1A2F-4F54-A0E3-A0DFD1FF4FFE}" destId="{07D99C41-D64C-4153-8B2A-5D694527FDDC}" srcOrd="0" destOrd="0" presId="urn:microsoft.com/office/officeart/2011/layout/HexagonRadial"/>
    <dgm:cxn modelId="{E0A63AA3-8E40-48F5-AEF4-212EAC209C61}" type="presParOf" srcId="{D9C0BA36-1E02-4FF8-A7CC-C0AD33ED7C6C}" destId="{2D152125-3E8E-4FA5-8421-7CFA345B4E50}" srcOrd="4" destOrd="0" presId="urn:microsoft.com/office/officeart/2011/layout/HexagonRadial"/>
    <dgm:cxn modelId="{0BB8A317-8263-44B1-8213-CD8CB73DB306}" type="presParOf" srcId="{D9C0BA36-1E02-4FF8-A7CC-C0AD33ED7C6C}" destId="{FAA6F128-C38F-4757-8B59-D517877F69EC}" srcOrd="5" destOrd="0" presId="urn:microsoft.com/office/officeart/2011/layout/HexagonRadial"/>
    <dgm:cxn modelId="{B0F4B7FA-3EF1-445F-80A0-C97623E2946D}" type="presParOf" srcId="{FAA6F128-C38F-4757-8B59-D517877F69EC}" destId="{D4B06930-E912-4314-8B48-3CDCDDBD5C1C}" srcOrd="0" destOrd="0" presId="urn:microsoft.com/office/officeart/2011/layout/HexagonRadial"/>
    <dgm:cxn modelId="{699BB548-5D24-4C47-827F-1901022BA3F6}" type="presParOf" srcId="{D9C0BA36-1E02-4FF8-A7CC-C0AD33ED7C6C}" destId="{E463F71A-ECA4-44BB-941F-382CBB242494}" srcOrd="6" destOrd="0" presId="urn:microsoft.com/office/officeart/2011/layout/HexagonRadial"/>
    <dgm:cxn modelId="{1AE06010-7A23-4D7B-91E8-136FB235CC3D}" type="presParOf" srcId="{D9C0BA36-1E02-4FF8-A7CC-C0AD33ED7C6C}" destId="{32BB6554-45D4-4801-91E5-FDA9EAE97240}" srcOrd="7" destOrd="0" presId="urn:microsoft.com/office/officeart/2011/layout/HexagonRadial"/>
    <dgm:cxn modelId="{1756423F-8116-4AEE-A8A8-C6F302210677}" type="presParOf" srcId="{32BB6554-45D4-4801-91E5-FDA9EAE97240}" destId="{38C194EC-0AC9-416B-B3F2-F19B6CC9FD02}" srcOrd="0" destOrd="0" presId="urn:microsoft.com/office/officeart/2011/layout/HexagonRadial"/>
    <dgm:cxn modelId="{C5EA86F6-0499-422B-BAE7-42685C9249B0}" type="presParOf" srcId="{D9C0BA36-1E02-4FF8-A7CC-C0AD33ED7C6C}" destId="{59C864C1-3B5F-4669-84F7-C95B407EEBAF}" srcOrd="8" destOrd="0" presId="urn:microsoft.com/office/officeart/2011/layout/HexagonRadial"/>
    <dgm:cxn modelId="{1C4C7411-D989-46AA-8B76-B39B912324DA}" type="presParOf" srcId="{D9C0BA36-1E02-4FF8-A7CC-C0AD33ED7C6C}" destId="{08A1EAA8-B23D-4250-9861-B30577D01158}" srcOrd="9" destOrd="0" presId="urn:microsoft.com/office/officeart/2011/layout/HexagonRadial"/>
    <dgm:cxn modelId="{E205E237-ACAF-4F57-A3E4-6E47FEB14F3E}" type="presParOf" srcId="{08A1EAA8-B23D-4250-9861-B30577D01158}" destId="{7E08BB86-5BEC-444F-A70F-AD33D2777462}" srcOrd="0" destOrd="0" presId="urn:microsoft.com/office/officeart/2011/layout/HexagonRadial"/>
    <dgm:cxn modelId="{3E90C42E-22FD-4376-90A8-0FB538D966E3}" type="presParOf" srcId="{D9C0BA36-1E02-4FF8-A7CC-C0AD33ED7C6C}" destId="{59CD045A-B4B0-41E7-B7F1-D8A1C58A3C48}" srcOrd="10" destOrd="0" presId="urn:microsoft.com/office/officeart/2011/layout/HexagonRadial"/>
    <dgm:cxn modelId="{7B716F0D-FA66-4329-9FF1-1E6B74134FD8}" type="presParOf" srcId="{D9C0BA36-1E02-4FF8-A7CC-C0AD33ED7C6C}" destId="{7A067281-702E-4507-BC1A-DF2EB81A75BB}" srcOrd="11" destOrd="0" presId="urn:microsoft.com/office/officeart/2011/layout/HexagonRadial"/>
    <dgm:cxn modelId="{5C8200A9-48BF-40AC-81BD-2A5F2D9634F7}" type="presParOf" srcId="{7A067281-702E-4507-BC1A-DF2EB81A75BB}" destId="{8D0BEAD9-0A1C-4115-A734-07B0DABA1CAC}" srcOrd="0" destOrd="0" presId="urn:microsoft.com/office/officeart/2011/layout/HexagonRadial"/>
    <dgm:cxn modelId="{58FEFA99-D012-44F5-9884-999E1C8F22C3}" type="presParOf" srcId="{D9C0BA36-1E02-4FF8-A7CC-C0AD33ED7C6C}" destId="{62308696-1AFB-40A8-9B8C-B42D65E5EE9F}" srcOrd="12" destOrd="0" presId="urn:microsoft.com/office/officeart/2011/layout/HexagonRadial"/>
  </dgm:cxnLst>
  <dgm:bg>
    <a:solidFill>
      <a:schemeClr val="accent2">
        <a:lumMod val="40000"/>
        <a:lumOff val="60000"/>
      </a:schemeClr>
    </a:solidFill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7A3F8-DDAC-4354-8235-2C21C119E1FD}">
      <dsp:nvSpPr>
        <dsp:cNvPr id="0" name=""/>
        <dsp:cNvSpPr/>
      </dsp:nvSpPr>
      <dsp:spPr>
        <a:xfrm>
          <a:off x="4624360" y="2374643"/>
          <a:ext cx="3276748" cy="2560865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solidFill>
                <a:schemeClr val="tx1"/>
              </a:solidFill>
            </a:rPr>
            <a:t>Noun</a:t>
          </a:r>
          <a:endParaRPr lang="en-US" sz="6600" b="1" kern="1200" dirty="0">
            <a:solidFill>
              <a:schemeClr val="tx1"/>
            </a:solidFill>
          </a:endParaRPr>
        </a:p>
      </dsp:txBody>
      <dsp:txXfrm>
        <a:off x="5141302" y="2778647"/>
        <a:ext cx="2242864" cy="1752857"/>
      </dsp:txXfrm>
    </dsp:sp>
    <dsp:sp modelId="{07D99C41-D64C-4153-8B2A-5D694527FDDC}">
      <dsp:nvSpPr>
        <dsp:cNvPr id="0" name=""/>
        <dsp:cNvSpPr/>
      </dsp:nvSpPr>
      <dsp:spPr>
        <a:xfrm>
          <a:off x="6636313" y="1149442"/>
          <a:ext cx="1116950" cy="96240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60E9B-AD33-4495-A9CB-E8C785258EC3}">
      <dsp:nvSpPr>
        <dsp:cNvPr id="0" name=""/>
        <dsp:cNvSpPr/>
      </dsp:nvSpPr>
      <dsp:spPr>
        <a:xfrm>
          <a:off x="4714058" y="45533"/>
          <a:ext cx="3108371" cy="2098798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Material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172964" y="355390"/>
        <a:ext cx="2190559" cy="1479084"/>
      </dsp:txXfrm>
    </dsp:sp>
    <dsp:sp modelId="{D4B06930-E912-4314-8B48-3CDCDDBD5C1C}">
      <dsp:nvSpPr>
        <dsp:cNvPr id="0" name=""/>
        <dsp:cNvSpPr/>
      </dsp:nvSpPr>
      <dsp:spPr>
        <a:xfrm>
          <a:off x="7939881" y="2948618"/>
          <a:ext cx="1116950" cy="96240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52125-3E8E-4FA5-8421-7CFA345B4E50}">
      <dsp:nvSpPr>
        <dsp:cNvPr id="0" name=""/>
        <dsp:cNvSpPr/>
      </dsp:nvSpPr>
      <dsp:spPr>
        <a:xfrm>
          <a:off x="6908026" y="1342857"/>
          <a:ext cx="3170331" cy="2085953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Proper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7370873" y="1647392"/>
        <a:ext cx="2244637" cy="1476883"/>
      </dsp:txXfrm>
    </dsp:sp>
    <dsp:sp modelId="{38C194EC-0AC9-416B-B3F2-F19B6CC9FD02}">
      <dsp:nvSpPr>
        <dsp:cNvPr id="0" name=""/>
        <dsp:cNvSpPr/>
      </dsp:nvSpPr>
      <dsp:spPr>
        <a:xfrm>
          <a:off x="7034339" y="4979550"/>
          <a:ext cx="1116950" cy="96240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3F71A-ECA4-44BB-941F-382CBB242494}">
      <dsp:nvSpPr>
        <dsp:cNvPr id="0" name=""/>
        <dsp:cNvSpPr/>
      </dsp:nvSpPr>
      <dsp:spPr>
        <a:xfrm>
          <a:off x="6885172" y="3908869"/>
          <a:ext cx="3216038" cy="2029453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Common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7346447" y="4199952"/>
        <a:ext cx="2293488" cy="1447287"/>
      </dsp:txXfrm>
    </dsp:sp>
    <dsp:sp modelId="{7E08BB86-5BEC-444F-A70F-AD33D2777462}">
      <dsp:nvSpPr>
        <dsp:cNvPr id="0" name=""/>
        <dsp:cNvSpPr/>
      </dsp:nvSpPr>
      <dsp:spPr>
        <a:xfrm>
          <a:off x="4788043" y="5190368"/>
          <a:ext cx="1116950" cy="96240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864C1-3B5F-4669-84F7-C95B407EEBAF}">
      <dsp:nvSpPr>
        <dsp:cNvPr id="0" name=""/>
        <dsp:cNvSpPr/>
      </dsp:nvSpPr>
      <dsp:spPr>
        <a:xfrm>
          <a:off x="4543957" y="5257610"/>
          <a:ext cx="3448572" cy="1916664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Collective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013868" y="5518780"/>
        <a:ext cx="2508750" cy="1394324"/>
      </dsp:txXfrm>
    </dsp:sp>
    <dsp:sp modelId="{8D0BEAD9-0A1C-4115-A734-07B0DABA1CAC}">
      <dsp:nvSpPr>
        <dsp:cNvPr id="0" name=""/>
        <dsp:cNvSpPr/>
      </dsp:nvSpPr>
      <dsp:spPr>
        <a:xfrm>
          <a:off x="3463128" y="3391914"/>
          <a:ext cx="1116950" cy="96240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D045A-B4B0-41E7-B7F1-D8A1C58A3C48}">
      <dsp:nvSpPr>
        <dsp:cNvPr id="0" name=""/>
        <dsp:cNvSpPr/>
      </dsp:nvSpPr>
      <dsp:spPr>
        <a:xfrm>
          <a:off x="2491517" y="3875641"/>
          <a:ext cx="3082897" cy="2098798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Abstract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948301" y="4186614"/>
        <a:ext cx="2169329" cy="1476852"/>
      </dsp:txXfrm>
    </dsp:sp>
    <dsp:sp modelId="{62308696-1AFB-40A8-9B8C-B42D65E5EE9F}">
      <dsp:nvSpPr>
        <dsp:cNvPr id="0" name=""/>
        <dsp:cNvSpPr/>
      </dsp:nvSpPr>
      <dsp:spPr>
        <a:xfrm>
          <a:off x="2394742" y="1333547"/>
          <a:ext cx="3276446" cy="2098798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Compound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867655" y="1636481"/>
        <a:ext cx="2330620" cy="149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281A6-986E-4439-AB0A-CB7105A7D186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C9167-F255-4EC1-88D3-25789693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5CEA-5522-42B3-BBA1-3ABE851AC586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A23C1-5025-4AB6-991C-9060E392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Dear</a:t>
            </a:r>
            <a:r>
              <a:rPr lang="en-US" baseline="0" dirty="0" smtClean="0"/>
              <a:t> respectable teachers I have used Trigger for different class works here.. You are requested to use it </a:t>
            </a:r>
            <a:r>
              <a:rPr lang="en-US" baseline="0" smtClean="0"/>
              <a:t>while giving task...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646133"/>
            <a:ext cx="134112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5282989"/>
            <a:ext cx="134112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7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96520" y="535517"/>
            <a:ext cx="3855720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360" y="535517"/>
            <a:ext cx="11343640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6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047" y="2507617"/>
            <a:ext cx="1542288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047" y="6731213"/>
            <a:ext cx="1542288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360" y="2677584"/>
            <a:ext cx="759968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0" y="2677584"/>
            <a:ext cx="759968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9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89" y="535517"/>
            <a:ext cx="1542288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690" y="2465706"/>
            <a:ext cx="7564754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1690" y="3674110"/>
            <a:ext cx="7564754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2560" y="2465706"/>
            <a:ext cx="760200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2560" y="3674110"/>
            <a:ext cx="760200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2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2009" y="1448224"/>
            <a:ext cx="905256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2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02009" y="1448224"/>
            <a:ext cx="905256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2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9360" y="535517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60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936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3280" y="9322647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2888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eb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iz13.n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" y="297180"/>
            <a:ext cx="17259300" cy="9464039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312067"/>
            <a:ext cx="17259300" cy="9449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914400"/>
            <a:ext cx="4846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99"/>
                </a:solidFill>
              </a:rPr>
              <a:t>Welcome everybody…</a:t>
            </a:r>
            <a:endParaRPr lang="en-US" sz="7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0771" y="533016"/>
            <a:ext cx="14032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Common Noun : A Common Noun </a:t>
            </a:r>
            <a:r>
              <a:rPr lang="en-US" sz="4800" dirty="0" smtClean="0"/>
              <a:t>names a general person, name, place, or idea. It does not refer to something specific. For example….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97" y="3649920"/>
            <a:ext cx="3754265" cy="4288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4" y="3510224"/>
            <a:ext cx="2480821" cy="442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979" y="3510224"/>
            <a:ext cx="4803201" cy="4427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8139" y="8304806"/>
            <a:ext cx="216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26869" y="8304807"/>
            <a:ext cx="216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1094" y="8304807"/>
            <a:ext cx="216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4520" y="891540"/>
            <a:ext cx="1410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Collective Noun </a:t>
            </a:r>
            <a:r>
              <a:rPr lang="en-US" sz="4800" dirty="0" smtClean="0"/>
              <a:t>: A noun which is the name of a  group or collection of the same kind of person, animals or things is called </a:t>
            </a:r>
            <a:r>
              <a:rPr lang="en-US" sz="4800" b="1" dirty="0" smtClean="0"/>
              <a:t>a collective noun.</a:t>
            </a:r>
            <a:r>
              <a:rPr lang="en-US" sz="4800" dirty="0" smtClean="0"/>
              <a:t> For example…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8450578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Army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35409" y="8450578"/>
            <a:ext cx="2049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Family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23220" y="8450579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Team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38960" y="8450580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Class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24" y="5509260"/>
            <a:ext cx="3626071" cy="246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13283"/>
          <a:stretch/>
        </p:blipFill>
        <p:spPr>
          <a:xfrm>
            <a:off x="1117710" y="5509260"/>
            <a:ext cx="3291840" cy="246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95" y="5509260"/>
            <a:ext cx="3227809" cy="246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712" y="5509261"/>
            <a:ext cx="2892108" cy="24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2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1580" y="1326148"/>
            <a:ext cx="1563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Noun 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Nouns are nouns that you can not see, hear, touch, smell, or taste. They are ideas, qualities and feelings that can not be seen or touched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example….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4289262"/>
            <a:ext cx="3769360" cy="376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577" y="4289261"/>
            <a:ext cx="3769360" cy="3769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8386" y="8713410"/>
            <a:ext cx="272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7277" y="8713410"/>
            <a:ext cx="450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4670" y="8713410"/>
            <a:ext cx="216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1"/>
          <a:stretch/>
        </p:blipFill>
        <p:spPr>
          <a:xfrm>
            <a:off x="6638713" y="4663440"/>
            <a:ext cx="3419687" cy="33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970" y="663554"/>
            <a:ext cx="16047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Material Noun : </a:t>
            </a:r>
            <a:r>
              <a:rPr lang="en-US" sz="4800" dirty="0" smtClean="0"/>
              <a:t>Material noun is a substance,  a material or an ingredient we can see and touch which is used for making things. This is usually an uncountable noun and it becomes a common noun if there is an article before it. For example…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47725" y="8191495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sugar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960620" y="8191495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wheat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9584879" y="8191495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gold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3903966" y="8191495"/>
            <a:ext cx="2339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wood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" b="9952"/>
          <a:stretch/>
        </p:blipFill>
        <p:spPr>
          <a:xfrm>
            <a:off x="8602980" y="4449269"/>
            <a:ext cx="3849748" cy="3324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5" y="4449269"/>
            <a:ext cx="2400300" cy="3319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4624328"/>
            <a:ext cx="2892943" cy="3144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753" y="4449269"/>
            <a:ext cx="3319767" cy="33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" y="297180"/>
            <a:ext cx="17259300" cy="946404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195" y="818686"/>
            <a:ext cx="1420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Compound Noun : </a:t>
            </a:r>
            <a:r>
              <a:rPr lang="en-US" sz="4800" dirty="0" smtClean="0"/>
              <a:t>A Compound Noun is a noun formed by combining two or more words. For example….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34490" y="8314789"/>
            <a:ext cx="352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School boy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62593" y="8314788"/>
            <a:ext cx="352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Orange Juice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698730" y="8314788"/>
            <a:ext cx="257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Football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596" y="4496788"/>
            <a:ext cx="3343224" cy="3427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0"/>
          <a:stretch/>
        </p:blipFill>
        <p:spPr>
          <a:xfrm>
            <a:off x="1069491" y="3703320"/>
            <a:ext cx="4085440" cy="4221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93" y="3703320"/>
            <a:ext cx="3564289" cy="42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030" y="274320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5" y="2400205"/>
            <a:ext cx="1237949" cy="1919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58" y="2400205"/>
            <a:ext cx="1324247" cy="1941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68" y="2400204"/>
            <a:ext cx="1814658" cy="22335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12" y="2400204"/>
            <a:ext cx="1780448" cy="21575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32" y="2691335"/>
            <a:ext cx="1237949" cy="17807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95" y="2400204"/>
            <a:ext cx="1525574" cy="19866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80" y="2400204"/>
            <a:ext cx="1876425" cy="208119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2614" y="4739721"/>
            <a:ext cx="158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Desert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2711331" y="4739721"/>
            <a:ext cx="103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</a:t>
            </a:r>
            <a:r>
              <a:rPr lang="en-US" sz="4000" dirty="0" smtClean="0"/>
              <a:t>ar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4173599" y="4739721"/>
            <a:ext cx="182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Painter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6422704" y="4652397"/>
            <a:ext cx="182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Deer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88534" y="4653921"/>
            <a:ext cx="241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Ice-cream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15310452" y="4652397"/>
            <a:ext cx="137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River</a:t>
            </a:r>
            <a:endParaRPr lang="en-US" sz="4000" dirty="0"/>
          </a:p>
        </p:txBody>
      </p:sp>
      <p:sp>
        <p:nvSpPr>
          <p:cNvPr id="44" name="TextBox 43"/>
          <p:cNvSpPr txBox="1"/>
          <p:nvPr/>
        </p:nvSpPr>
        <p:spPr>
          <a:xfrm>
            <a:off x="10620197" y="4652397"/>
            <a:ext cx="226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Postman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2700195" y="4601856"/>
            <a:ext cx="182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Iguana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5340052" y="592622"/>
            <a:ext cx="107312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Put the following nouns into their categories.</a:t>
            </a:r>
            <a:endParaRPr lang="en-US" sz="4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63570" y="516265"/>
            <a:ext cx="389552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Group Work</a:t>
            </a:r>
            <a:endParaRPr lang="en-US" sz="5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74962" y="5864593"/>
            <a:ext cx="18973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People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79481" y="5864593"/>
            <a:ext cx="18973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Things </a:t>
            </a:r>
            <a:endParaRPr lang="en-US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152625" y="5864593"/>
            <a:ext cx="18973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places</a:t>
            </a:r>
            <a:endParaRPr lang="en-US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225769" y="5864593"/>
            <a:ext cx="21488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animals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073707" y="7073959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Painter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61" y="2400204"/>
            <a:ext cx="2065238" cy="191961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073707" y="8386832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Postman</a:t>
            </a:r>
            <a:endParaRPr lang="en-US" sz="4000" b="1" dirty="0"/>
          </a:p>
        </p:txBody>
      </p:sp>
      <p:sp>
        <p:nvSpPr>
          <p:cNvPr id="54" name="Rectangle 53"/>
          <p:cNvSpPr/>
          <p:nvPr/>
        </p:nvSpPr>
        <p:spPr>
          <a:xfrm>
            <a:off x="5340052" y="7073959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Ice-cream</a:t>
            </a:r>
            <a:endParaRPr lang="en-US" sz="4000" b="1" dirty="0"/>
          </a:p>
        </p:txBody>
      </p:sp>
      <p:sp>
        <p:nvSpPr>
          <p:cNvPr id="55" name="Rectangle 54"/>
          <p:cNvSpPr/>
          <p:nvPr/>
        </p:nvSpPr>
        <p:spPr>
          <a:xfrm>
            <a:off x="5280183" y="8386832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Jar</a:t>
            </a:r>
            <a:endParaRPr lang="en-US" sz="4000" b="1" dirty="0"/>
          </a:p>
        </p:txBody>
      </p:sp>
      <p:sp>
        <p:nvSpPr>
          <p:cNvPr id="56" name="Rectangle 55"/>
          <p:cNvSpPr/>
          <p:nvPr/>
        </p:nvSpPr>
        <p:spPr>
          <a:xfrm>
            <a:off x="9551369" y="7073959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River</a:t>
            </a:r>
            <a:endParaRPr lang="en-US" sz="4000" b="1" dirty="0"/>
          </a:p>
        </p:txBody>
      </p:sp>
      <p:sp>
        <p:nvSpPr>
          <p:cNvPr id="57" name="Rectangle 56"/>
          <p:cNvSpPr/>
          <p:nvPr/>
        </p:nvSpPr>
        <p:spPr>
          <a:xfrm>
            <a:off x="9551369" y="8386832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Desert</a:t>
            </a:r>
            <a:endParaRPr lang="en-US" sz="4000" b="1" dirty="0"/>
          </a:p>
        </p:txBody>
      </p:sp>
      <p:sp>
        <p:nvSpPr>
          <p:cNvPr id="59" name="Rectangle 58"/>
          <p:cNvSpPr/>
          <p:nvPr/>
        </p:nvSpPr>
        <p:spPr>
          <a:xfrm>
            <a:off x="13750242" y="7073959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Iguana</a:t>
            </a:r>
            <a:endParaRPr lang="en-US" sz="4000" b="1" dirty="0"/>
          </a:p>
        </p:txBody>
      </p:sp>
      <p:sp>
        <p:nvSpPr>
          <p:cNvPr id="60" name="Rectangle 59"/>
          <p:cNvSpPr/>
          <p:nvPr/>
        </p:nvSpPr>
        <p:spPr>
          <a:xfrm>
            <a:off x="13750242" y="8386832"/>
            <a:ext cx="3099891" cy="59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Deer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92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610" y="320561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269684" y="580642"/>
            <a:ext cx="360521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Evaluation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46020" y="1624962"/>
            <a:ext cx="8103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1.Use a _____to clean your teeth.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06980" y="3199354"/>
            <a:ext cx="10953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The house where bees live is called a _____.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790170" y="2193716"/>
            <a:ext cx="332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c) hairbrush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007668" y="2369343"/>
            <a:ext cx="376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b) toothbrush.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726055" y="2433227"/>
            <a:ext cx="3286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Lint brush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8007668" y="4017331"/>
            <a:ext cx="2636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b) beehive 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6055" y="4080381"/>
            <a:ext cx="3286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beehome 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790171" y="4015840"/>
            <a:ext cx="332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c) beerhouse 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46020" y="4815884"/>
            <a:ext cx="9989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  <a:r>
              <a:rPr lang="en-US" sz="4400" dirty="0" smtClean="0"/>
              <a:t>. Which one is a common noun? 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90170" y="5576335"/>
            <a:ext cx="2901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honesty 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7668" y="5516882"/>
            <a:ext cx="2703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country 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26055" y="5603080"/>
            <a:ext cx="214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Karim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46020" y="6304645"/>
            <a:ext cx="8366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</a:t>
            </a:r>
            <a:r>
              <a:rPr lang="en-US" sz="4400" dirty="0" smtClean="0"/>
              <a:t>. Which one is an abstract noun?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06980" y="7879037"/>
            <a:ext cx="926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</a:t>
            </a:r>
            <a:r>
              <a:rPr lang="en-US" sz="4400" dirty="0" smtClean="0"/>
              <a:t>. Which one is a collective noun?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790170" y="7074086"/>
            <a:ext cx="214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city 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8007668" y="7105143"/>
            <a:ext cx="214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class 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26055" y="710514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freedom </a:t>
            </a:r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56510" y="8711393"/>
            <a:ext cx="2796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 football 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790170" y="8702011"/>
            <a:ext cx="214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</a:t>
            </a:r>
            <a:r>
              <a:rPr lang="en-US" sz="4400" dirty="0" err="1" smtClean="0"/>
              <a:t>Sakib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8007668" y="8706702"/>
            <a:ext cx="214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a) team 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03583" y="613667"/>
            <a:ext cx="1083564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Choose the best answer from the alternatives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888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77" y="267175"/>
            <a:ext cx="17245967" cy="950309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3" name="TextBox 2"/>
          <p:cNvSpPr txBox="1"/>
          <p:nvPr/>
        </p:nvSpPr>
        <p:spPr>
          <a:xfrm>
            <a:off x="6287926" y="481245"/>
            <a:ext cx="56773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3450" y="6840495"/>
            <a:ext cx="15933420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five nouns from each category.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55" y="3024209"/>
            <a:ext cx="381381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056" y="440056"/>
            <a:ext cx="17099280" cy="93040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6" y="293371"/>
            <a:ext cx="17266920" cy="9450706"/>
          </a:xfrm>
          <a:prstGeom prst="rect">
            <a:avLst/>
          </a:prstGeom>
          <a:ln w="412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22986" y="7978140"/>
            <a:ext cx="15933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Thank you all for happy learning….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" y="297180"/>
            <a:ext cx="17259300" cy="9464039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26830" y="6066649"/>
            <a:ext cx="5246370" cy="293680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 and Composition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VI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16/02/2020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26830" y="1150550"/>
            <a:ext cx="6583681" cy="35705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Nurul Aziz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Krishnakumari City Corporation Girls’ High School,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Nandankanan, Chittagong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mail 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naziz13.na@gmail.com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: 01843773924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r="23621"/>
          <a:stretch/>
        </p:blipFill>
        <p:spPr>
          <a:xfrm>
            <a:off x="1791297" y="1280160"/>
            <a:ext cx="2820708" cy="325367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2586" t="14375" r="32625" b="5625"/>
          <a:stretch/>
        </p:blipFill>
        <p:spPr>
          <a:xfrm>
            <a:off x="1791297" y="5897880"/>
            <a:ext cx="2820708" cy="32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8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" y="297180"/>
            <a:ext cx="17259300" cy="946404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/>
          <a:stretch/>
        </p:blipFill>
        <p:spPr>
          <a:xfrm>
            <a:off x="6988175" y="5029199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4278078"/>
            <a:ext cx="2366645" cy="315959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>
          <a:xfrm>
            <a:off x="12520295" y="4279475"/>
            <a:ext cx="3138805" cy="3158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" y="7814615"/>
            <a:ext cx="562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Bangabondhu Sheikh        Mujibur Rahman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65390" y="7810663"/>
            <a:ext cx="1607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Flag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285786" y="7810663"/>
            <a:ext cx="1984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Apple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08225" y="865332"/>
            <a:ext cx="12962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Do you know the man and things below? First tell the names and then their parts of speech. 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02758" y="2587645"/>
            <a:ext cx="385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Yes, we </a:t>
            </a:r>
            <a:r>
              <a:rPr lang="en-US" sz="4800" b="1" dirty="0" smtClean="0"/>
              <a:t>know.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73210" y="2587645"/>
            <a:ext cx="461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They are nouns…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8002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" y="297180"/>
            <a:ext cx="17259300" cy="946404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</a:t>
            </a:r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is..</a:t>
            </a:r>
          </a:p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 (Noun)</a:t>
            </a:r>
          </a:p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1</a:t>
            </a:r>
          </a:p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1</a:t>
            </a:r>
            <a:endParaRPr lang="en-US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: 1</a:t>
            </a:r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74320"/>
            <a:ext cx="17259300" cy="946404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lesson</a:t>
            </a:r>
          </a:p>
          <a:p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students will be able to…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 vocabulary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nouns along with its kinds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nouns correctly in English Grammar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3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0" y="3575664"/>
            <a:ext cx="6884670" cy="4592021"/>
          </a:xfrm>
          <a:prstGeom prst="rect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74056" y="696271"/>
            <a:ext cx="1390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word that names a person, a place, a thing or an idea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 it’s a naming word.. </a:t>
            </a:r>
            <a:endParaRPr lang="en-US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7566660" y="7177090"/>
            <a:ext cx="6012180" cy="1806890"/>
          </a:xfrm>
          <a:prstGeom prst="bentConnector3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11178540" y="7336688"/>
            <a:ext cx="3185160" cy="464190"/>
          </a:xfrm>
          <a:prstGeom prst="bentConnector3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8766810" y="5210660"/>
            <a:ext cx="5657850" cy="816295"/>
          </a:xfrm>
          <a:prstGeom prst="bentConnector3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2926080" y="6325900"/>
            <a:ext cx="3223260" cy="1080739"/>
          </a:xfrm>
          <a:prstGeom prst="bentConnector3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653135" y="8568481"/>
            <a:ext cx="2333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leveler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09700" y="701867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Bull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4819948" y="717709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field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670405" y="5423959"/>
            <a:ext cx="26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K</a:t>
            </a:r>
            <a:r>
              <a:rPr lang="en-US" sz="4800" dirty="0" smtClean="0"/>
              <a:t>arim</a:t>
            </a:r>
            <a:endParaRPr lang="en-US" sz="4800" dirty="0"/>
          </a:p>
        </p:txBody>
      </p:sp>
      <p:cxnSp>
        <p:nvCxnSpPr>
          <p:cNvPr id="21" name="Elbow Connector 20"/>
          <p:cNvCxnSpPr/>
          <p:nvPr/>
        </p:nvCxnSpPr>
        <p:spPr>
          <a:xfrm rot="10800000" flipV="1">
            <a:off x="2922269" y="5463526"/>
            <a:ext cx="3188019" cy="408148"/>
          </a:xfrm>
          <a:prstGeom prst="bentConnector3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6329" y="5423959"/>
            <a:ext cx="1795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Grass</a:t>
            </a:r>
            <a:endParaRPr lang="en-US" sz="4800" dirty="0"/>
          </a:p>
        </p:txBody>
      </p:sp>
      <p:cxnSp>
        <p:nvCxnSpPr>
          <p:cNvPr id="24" name="Elbow Connector 23"/>
          <p:cNvCxnSpPr/>
          <p:nvPr/>
        </p:nvCxnSpPr>
        <p:spPr>
          <a:xfrm rot="10800000">
            <a:off x="2997042" y="4707641"/>
            <a:ext cx="4272439" cy="470492"/>
          </a:xfrm>
          <a:prstGeom prst="bentConnector3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4374" y="4230386"/>
            <a:ext cx="2217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Farmer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7379969" y="8701925"/>
            <a:ext cx="17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Work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525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050727"/>
              </p:ext>
            </p:extLst>
          </p:nvPr>
        </p:nvGraphicFramePr>
        <p:xfrm>
          <a:off x="2980266" y="1783080"/>
          <a:ext cx="12495954" cy="721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50703" y="609184"/>
            <a:ext cx="635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Classifications of Noun…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923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" y="320040"/>
            <a:ext cx="17259300" cy="9464040"/>
          </a:xfrm>
          <a:prstGeom prst="rect">
            <a:avLst/>
          </a:prstGeom>
          <a:solidFill>
            <a:schemeClr val="bg1"/>
          </a:solidFill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							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	</a:t>
            </a: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				1. They live in___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				2. Mark is a college___ 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				3</a:t>
            </a:r>
            <a:r>
              <a:rPr lang="en-US" sz="4400" dirty="0">
                <a:solidFill>
                  <a:schemeClr val="tx1"/>
                </a:solidFill>
              </a:rPr>
              <a:t>. </a:t>
            </a:r>
            <a:r>
              <a:rPr lang="en-US" sz="4400" dirty="0" smtClean="0">
                <a:solidFill>
                  <a:schemeClr val="tx1"/>
                </a:solidFill>
              </a:rPr>
              <a:t>								____ 	is </a:t>
            </a:r>
            <a:r>
              <a:rPr lang="en-US" sz="4400" dirty="0">
                <a:solidFill>
                  <a:schemeClr val="tx1"/>
                </a:solidFill>
              </a:rPr>
              <a:t>the key to success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				4. Our___					 won </a:t>
            </a:r>
            <a:r>
              <a:rPr lang="en-US" sz="4400" dirty="0">
                <a:solidFill>
                  <a:schemeClr val="tx1"/>
                </a:solidFill>
              </a:rPr>
              <a:t>the match yesterday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				5</a:t>
            </a:r>
            <a:r>
              <a:rPr lang="en-US" sz="4400" dirty="0">
                <a:solidFill>
                  <a:schemeClr val="tx1"/>
                </a:solidFill>
              </a:rPr>
              <a:t>. Children should not </a:t>
            </a:r>
            <a:r>
              <a:rPr lang="en-US" sz="4400" dirty="0" smtClean="0">
                <a:solidFill>
                  <a:schemeClr val="tx1"/>
                </a:solidFill>
              </a:rPr>
              <a:t>use____ 												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				6</a:t>
            </a:r>
            <a:r>
              <a:rPr lang="en-US" sz="4400" dirty="0">
                <a:solidFill>
                  <a:schemeClr val="tx1"/>
                </a:solidFill>
              </a:rPr>
              <a:t>. </a:t>
            </a:r>
            <a:r>
              <a:rPr lang="en-US" sz="4400" dirty="0" smtClean="0">
                <a:solidFill>
                  <a:schemeClr val="tx1"/>
                </a:solidFill>
              </a:rPr>
              <a:t>				____is </a:t>
            </a:r>
            <a:r>
              <a:rPr lang="en-US" sz="4400" dirty="0">
                <a:solidFill>
                  <a:schemeClr val="tx1"/>
                </a:solidFill>
              </a:rPr>
              <a:t>a precious metal.  </a:t>
            </a:r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	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9375" y="3475672"/>
            <a:ext cx="3366135" cy="58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Chattogram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7646670" y="4087652"/>
            <a:ext cx="233172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student.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823210" y="4777740"/>
            <a:ext cx="36347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Perseverance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803457" y="5445919"/>
            <a:ext cx="1480185" cy="62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team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9426892" y="6070759"/>
            <a:ext cx="3531870" cy="62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smartphone.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3210" y="6695599"/>
            <a:ext cx="1520190" cy="62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7790" y="567690"/>
            <a:ext cx="11784330" cy="1443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Fill in the blank in each sentence with nouns from the box. There are more nouns than necessary.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13133070" y="2658428"/>
            <a:ext cx="3829050" cy="609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Smartphone, student, perseverance, Chattogram, gold, team, book, pencil, table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700" y="567690"/>
            <a:ext cx="3314700" cy="1443038"/>
          </a:xfrm>
          <a:prstGeom prst="rect">
            <a:avLst/>
          </a:prstGeom>
          <a:solidFill>
            <a:srgbClr val="A9FB71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Pair Work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297180"/>
            <a:ext cx="17259300" cy="946404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0140" y="822960"/>
            <a:ext cx="1561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Proper Noun : </a:t>
            </a:r>
            <a:r>
              <a:rPr lang="en-US" sz="4800" dirty="0" smtClean="0"/>
              <a:t>A Proper Noun</a:t>
            </a:r>
            <a:r>
              <a:rPr lang="en-US" sz="4800" b="1" dirty="0" smtClean="0"/>
              <a:t> </a:t>
            </a:r>
            <a:r>
              <a:rPr lang="en-US" sz="4800" dirty="0" smtClean="0"/>
              <a:t>is  a special name , that names a particular person, place or thing. It always begins with a capital letter. For example…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757231" y="8507492"/>
            <a:ext cx="313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Bangladesh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20140" y="8527739"/>
            <a:ext cx="3985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Sakib Al Hasan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0" y="8138160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6675120" y="3954780"/>
            <a:ext cx="3221551" cy="4170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855" y="3954781"/>
            <a:ext cx="4186952" cy="4183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48022" y="8534191"/>
            <a:ext cx="399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Holy Bible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9" y="3954780"/>
            <a:ext cx="4450199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3797</TotalTime>
  <Words>587</Words>
  <Application>Microsoft Office PowerPoint</Application>
  <PresentationFormat>Custom</PresentationFormat>
  <Paragraphs>158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908</cp:revision>
  <dcterms:created xsi:type="dcterms:W3CDTF">2019-02-24T18:18:27Z</dcterms:created>
  <dcterms:modified xsi:type="dcterms:W3CDTF">2020-02-16T07:15:37Z</dcterms:modified>
</cp:coreProperties>
</file>