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81663-5A1E-495C-BD7A-919F7C5FADD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ACF3CD-04F4-4897-A969-F8849CBEB484}" type="pres">
      <dgm:prSet presAssocID="{F3681663-5A1E-495C-BD7A-919F7C5FAD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43D31-8D7E-4FCD-B5EB-FB254D93CE17}" type="presOf" srcId="{F3681663-5A1E-495C-BD7A-919F7C5FADD4}" destId="{40ACF3CD-04F4-4897-A969-F8849CBEB484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46945-592D-45EF-8366-9A249540E9E8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8B80-AB60-4569-979F-7B232BC05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hyperlink" Target="mailto:chumkidas2002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31" y="228600"/>
            <a:ext cx="867833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6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09575"/>
            <a:ext cx="6362700" cy="3181350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1066800" y="4419600"/>
            <a:ext cx="7010400" cy="1295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is a firefighter.</a:t>
            </a:r>
            <a:endParaRPr lang="en-GB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4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304800"/>
            <a:ext cx="7488226" cy="4788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334000"/>
            <a:ext cx="73152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 time ago, when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in class 5, there was a fire in his school building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8600"/>
            <a:ext cx="7406640" cy="462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181600"/>
            <a:ext cx="73914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soon a fire brigade came and put out the fire.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could not forget that for many years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4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958" y="304800"/>
            <a:ext cx="8150642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105400"/>
            <a:ext cx="79248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finishing HSC, he joined a volunteer fire department.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685800" y="3352800"/>
            <a:ext cx="2590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28600" y="3429000"/>
            <a:ext cx="1295400" cy="676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endPara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1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277" y="152400"/>
            <a:ext cx="7684851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992469"/>
            <a:ext cx="7696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Now Open your book at page 36.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7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81000"/>
            <a:ext cx="5410200" cy="4039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105400"/>
            <a:ext cx="5410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the Text in groups. 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9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04800"/>
            <a:ext cx="56388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495800"/>
            <a:ext cx="5638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the text individually. 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7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7630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Checking learning: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Make two sentences with the word fire.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Read the text. 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20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43" y="1295400"/>
            <a:ext cx="748392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0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23637" y="269310"/>
            <a:ext cx="3748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Teacher’s identity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314950" y="304800"/>
          <a:ext cx="29908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828800"/>
            <a:ext cx="49282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Chumki</a:t>
            </a:r>
            <a:r>
              <a:rPr lang="en-US" sz="4000" b="1" dirty="0">
                <a:solidFill>
                  <a:srgbClr val="002060"/>
                </a:solidFill>
              </a:rPr>
              <a:t> Das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Assistant teacher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Gonabelai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Govt.Primary</a:t>
            </a:r>
            <a:r>
              <a:rPr lang="en-US" sz="2800" b="1" dirty="0">
                <a:solidFill>
                  <a:srgbClr val="0070C0"/>
                </a:solidFill>
              </a:rPr>
              <a:t> School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Vekatmary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Rampal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Bagherhat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E-mail: </a:t>
            </a:r>
            <a:r>
              <a:rPr lang="en-US" sz="2400" b="1" dirty="0">
                <a:solidFill>
                  <a:srgbClr val="002060"/>
                </a:solidFill>
                <a:hlinkClick r:id="rId7"/>
              </a:rPr>
              <a:t>chumkidas2002@gmail.com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Cell phone Number-01718829182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4950" y="3581400"/>
            <a:ext cx="3371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Class-5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Subject-English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Unite-7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1-2</a:t>
            </a:r>
          </a:p>
        </p:txBody>
      </p:sp>
    </p:spTree>
    <p:extLst>
      <p:ext uri="{BB962C8B-B14F-4D97-AF65-F5344CB8AC3E}">
        <p14:creationId xmlns="" xmlns:p14="http://schemas.microsoft.com/office/powerpoint/2010/main" val="12791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8" y="409574"/>
            <a:ext cx="7867652" cy="3933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876800"/>
            <a:ext cx="76962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What can you see here?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410200"/>
            <a:ext cx="76962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What are they called?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8600"/>
            <a:ext cx="740664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79714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our today’s Lesson is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Firefighter 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Lesson unit: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a firefighter…..department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7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14600"/>
            <a:ext cx="81534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Able to know new words.</a:t>
            </a:r>
          </a:p>
          <a:p>
            <a:pPr marL="342900" lvl="0" indent="-342900"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Able to read with correct pronunciation.  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6477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21" y="117926"/>
            <a:ext cx="8780742" cy="65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609600" y="152400"/>
            <a:ext cx="7924800" cy="6324599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62200" y="2743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Firefighter</a:t>
            </a:r>
            <a:endParaRPr lang="en-GB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8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78427"/>
            <a:ext cx="1600200" cy="1295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Panicked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578427"/>
            <a:ext cx="1371600" cy="12954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657600" y="7620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He got panicked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590801"/>
            <a:ext cx="1600200" cy="1295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Put out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92036" y="2587340"/>
            <a:ext cx="1371600" cy="1295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78382" y="2795158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is putting out the fires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572001"/>
            <a:ext cx="1600200" cy="1295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Prevent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78181" y="4568537"/>
            <a:ext cx="1371600" cy="12954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636818" y="4797137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Prevent fires.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168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11</cp:revision>
  <dcterms:created xsi:type="dcterms:W3CDTF">2020-02-12T01:59:12Z</dcterms:created>
  <dcterms:modified xsi:type="dcterms:W3CDTF">2020-02-16T14:31:21Z</dcterms:modified>
</cp:coreProperties>
</file>