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5" r:id="rId16"/>
    <p:sldId id="272" r:id="rId17"/>
    <p:sldId id="281" r:id="rId18"/>
    <p:sldId id="280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799E7-CF65-47EB-83F2-4ADA439A32B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A8B9F-5260-4872-BA96-9D05114F75BB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6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C81C8EE-ADAB-46ED-9F1B-8D406DEE0C20}" type="parTrans" cxnId="{92C37AB5-4055-428F-BA91-CE1703CD4D90}">
      <dgm:prSet/>
      <dgm:spPr/>
      <dgm:t>
        <a:bodyPr/>
        <a:lstStyle/>
        <a:p>
          <a:endParaRPr lang="en-US"/>
        </a:p>
      </dgm:t>
    </dgm:pt>
    <dgm:pt modelId="{7F54AD7F-0F87-4002-AA2C-6F7D48FF7E79}" type="sibTrans" cxnId="{92C37AB5-4055-428F-BA91-CE1703CD4D90}">
      <dgm:prSet/>
      <dgm:spPr/>
      <dgm:t>
        <a:bodyPr/>
        <a:lstStyle/>
        <a:p>
          <a:endParaRPr lang="en-US"/>
        </a:p>
      </dgm:t>
    </dgm:pt>
    <dgm:pt modelId="{E3FD13DA-8734-4560-BBB5-67CC316B1C87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5BD0C7D7-7E77-4123-8333-84989AC2F2D4}" type="parTrans" cxnId="{C9C17DDB-7641-4759-8A7F-6A81CEDD8467}">
      <dgm:prSet/>
      <dgm:spPr/>
      <dgm:t>
        <a:bodyPr/>
        <a:lstStyle/>
        <a:p>
          <a:endParaRPr lang="en-US"/>
        </a:p>
      </dgm:t>
    </dgm:pt>
    <dgm:pt modelId="{019720F8-C51F-40BB-9DC4-C695F9D80F2D}" type="sibTrans" cxnId="{C9C17DDB-7641-4759-8A7F-6A81CEDD8467}">
      <dgm:prSet/>
      <dgm:spPr/>
      <dgm:t>
        <a:bodyPr/>
        <a:lstStyle/>
        <a:p>
          <a:endParaRPr lang="en-US"/>
        </a:p>
      </dgm:t>
    </dgm:pt>
    <dgm:pt modelId="{B742926B-CD18-491D-BAED-B8987DA18CA5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61F7D4D-ED5D-40DE-9F04-9069359E6B34}" type="parTrans" cxnId="{BEA9467F-0CA5-4CB6-8336-B93CEABA45B1}">
      <dgm:prSet/>
      <dgm:spPr/>
      <dgm:t>
        <a:bodyPr/>
        <a:lstStyle/>
        <a:p>
          <a:endParaRPr lang="en-US"/>
        </a:p>
      </dgm:t>
    </dgm:pt>
    <dgm:pt modelId="{CDF184C6-F8A3-43CA-B214-95C782F29A94}" type="sibTrans" cxnId="{BEA9467F-0CA5-4CB6-8336-B93CEABA45B1}">
      <dgm:prSet/>
      <dgm:spPr/>
      <dgm:t>
        <a:bodyPr/>
        <a:lstStyle/>
        <a:p>
          <a:endParaRPr lang="en-US"/>
        </a:p>
      </dgm:t>
    </dgm:pt>
    <dgm:pt modelId="{62CB47C6-A892-45F4-B303-080AC5EB04DF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D5C2248-2BE0-4E9A-9E94-204C849F9183}" type="parTrans" cxnId="{CFECF6F3-8EF9-48CA-AC74-E3B6676EFEB5}">
      <dgm:prSet/>
      <dgm:spPr/>
      <dgm:t>
        <a:bodyPr/>
        <a:lstStyle/>
        <a:p>
          <a:endParaRPr lang="en-US"/>
        </a:p>
      </dgm:t>
    </dgm:pt>
    <dgm:pt modelId="{F69FB746-D7AE-40F7-B866-EA97B2DA7FD6}" type="sibTrans" cxnId="{CFECF6F3-8EF9-48CA-AC74-E3B6676EFEB5}">
      <dgm:prSet/>
      <dgm:spPr/>
      <dgm:t>
        <a:bodyPr/>
        <a:lstStyle/>
        <a:p>
          <a:endParaRPr lang="en-US"/>
        </a:p>
      </dgm:t>
    </dgm:pt>
    <dgm:pt modelId="{F0616E44-0144-4DCD-9522-A3B26D16BE4F}" type="pres">
      <dgm:prSet presAssocID="{260799E7-CF65-47EB-83F2-4ADA439A32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C8A2D-C3F2-4F54-9535-2113EF419C06}" type="pres">
      <dgm:prSet presAssocID="{F5CA8B9F-5260-4872-BA96-9D05114F75BB}" presName="centerShape" presStyleLbl="node0" presStyleIdx="0" presStyleCnt="1"/>
      <dgm:spPr/>
      <dgm:t>
        <a:bodyPr/>
        <a:lstStyle/>
        <a:p>
          <a:endParaRPr lang="en-US"/>
        </a:p>
      </dgm:t>
    </dgm:pt>
    <dgm:pt modelId="{B43EC8FF-8D15-41B4-9F0E-E7B017A6C097}" type="pres">
      <dgm:prSet presAssocID="{5BD0C7D7-7E77-4123-8333-84989AC2F2D4}" presName="Name9" presStyleLbl="parChTrans1D2" presStyleIdx="0" presStyleCnt="3"/>
      <dgm:spPr/>
      <dgm:t>
        <a:bodyPr/>
        <a:lstStyle/>
        <a:p>
          <a:endParaRPr lang="en-US"/>
        </a:p>
      </dgm:t>
    </dgm:pt>
    <dgm:pt modelId="{E6923352-A89F-4F27-BC76-C36B9E470DBC}" type="pres">
      <dgm:prSet presAssocID="{5BD0C7D7-7E77-4123-8333-84989AC2F2D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F2733D-5BC0-49C1-9688-5CBA14BC9BBA}" type="pres">
      <dgm:prSet presAssocID="{E3FD13DA-8734-4560-BBB5-67CC316B1C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6114-8E9B-45A6-A867-D2BFB4AFCB0E}" type="pres">
      <dgm:prSet presAssocID="{B61F7D4D-ED5D-40DE-9F04-9069359E6B34}" presName="Name9" presStyleLbl="parChTrans1D2" presStyleIdx="1" presStyleCnt="3"/>
      <dgm:spPr/>
      <dgm:t>
        <a:bodyPr/>
        <a:lstStyle/>
        <a:p>
          <a:endParaRPr lang="en-US"/>
        </a:p>
      </dgm:t>
    </dgm:pt>
    <dgm:pt modelId="{5EDB0888-B40E-484A-B5EF-E6970AAE21C9}" type="pres">
      <dgm:prSet presAssocID="{B61F7D4D-ED5D-40DE-9F04-9069359E6B3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7AB2E1D-EA4F-43BB-BD97-7FA627D72203}" type="pres">
      <dgm:prSet presAssocID="{B742926B-CD18-491D-BAED-B8987DA18C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D38EB-1D00-4E6B-B662-130CD45039F2}" type="pres">
      <dgm:prSet presAssocID="{9D5C2248-2BE0-4E9A-9E94-204C849F9183}" presName="Name9" presStyleLbl="parChTrans1D2" presStyleIdx="2" presStyleCnt="3"/>
      <dgm:spPr/>
      <dgm:t>
        <a:bodyPr/>
        <a:lstStyle/>
        <a:p>
          <a:endParaRPr lang="en-US"/>
        </a:p>
      </dgm:t>
    </dgm:pt>
    <dgm:pt modelId="{AB32C73F-D3FF-4368-B94E-88F30D3D46A4}" type="pres">
      <dgm:prSet presAssocID="{9D5C2248-2BE0-4E9A-9E94-204C849F91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A71C1F5-6DD2-455D-91C2-985008F3FAC1}" type="pres">
      <dgm:prSet presAssocID="{62CB47C6-A892-45F4-B303-080AC5EB04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9467F-0CA5-4CB6-8336-B93CEABA45B1}" srcId="{F5CA8B9F-5260-4872-BA96-9D05114F75BB}" destId="{B742926B-CD18-491D-BAED-B8987DA18CA5}" srcOrd="1" destOrd="0" parTransId="{B61F7D4D-ED5D-40DE-9F04-9069359E6B34}" sibTransId="{CDF184C6-F8A3-43CA-B214-95C782F29A94}"/>
    <dgm:cxn modelId="{3716D5DE-A8B2-46AD-8B90-351DD76E2F95}" type="presOf" srcId="{9D5C2248-2BE0-4E9A-9E94-204C849F9183}" destId="{D79D38EB-1D00-4E6B-B662-130CD45039F2}" srcOrd="0" destOrd="0" presId="urn:microsoft.com/office/officeart/2005/8/layout/radial1"/>
    <dgm:cxn modelId="{F8C62573-1CF8-4B00-AFC5-8633CDECF7A3}" type="presOf" srcId="{62CB47C6-A892-45F4-B303-080AC5EB04DF}" destId="{BA71C1F5-6DD2-455D-91C2-985008F3FAC1}" srcOrd="0" destOrd="0" presId="urn:microsoft.com/office/officeart/2005/8/layout/radial1"/>
    <dgm:cxn modelId="{4A195853-AFBE-48F9-9C7C-90DF95D6902D}" type="presOf" srcId="{5BD0C7D7-7E77-4123-8333-84989AC2F2D4}" destId="{B43EC8FF-8D15-41B4-9F0E-E7B017A6C097}" srcOrd="0" destOrd="0" presId="urn:microsoft.com/office/officeart/2005/8/layout/radial1"/>
    <dgm:cxn modelId="{FEF9B221-3A53-46BC-AB54-E4CE79A9F6BD}" type="presOf" srcId="{9D5C2248-2BE0-4E9A-9E94-204C849F9183}" destId="{AB32C73F-D3FF-4368-B94E-88F30D3D46A4}" srcOrd="1" destOrd="0" presId="urn:microsoft.com/office/officeart/2005/8/layout/radial1"/>
    <dgm:cxn modelId="{92C37AB5-4055-428F-BA91-CE1703CD4D90}" srcId="{260799E7-CF65-47EB-83F2-4ADA439A32B2}" destId="{F5CA8B9F-5260-4872-BA96-9D05114F75BB}" srcOrd="0" destOrd="0" parTransId="{EC81C8EE-ADAB-46ED-9F1B-8D406DEE0C20}" sibTransId="{7F54AD7F-0F87-4002-AA2C-6F7D48FF7E79}"/>
    <dgm:cxn modelId="{A7AA02FD-1FE8-47D1-AFFE-747DF61B8C6C}" type="presOf" srcId="{E3FD13DA-8734-4560-BBB5-67CC316B1C87}" destId="{29F2733D-5BC0-49C1-9688-5CBA14BC9BBA}" srcOrd="0" destOrd="0" presId="urn:microsoft.com/office/officeart/2005/8/layout/radial1"/>
    <dgm:cxn modelId="{F2E498C2-708D-41A4-8A84-1DE95436E95B}" type="presOf" srcId="{B61F7D4D-ED5D-40DE-9F04-9069359E6B34}" destId="{13CE6114-8E9B-45A6-A867-D2BFB4AFCB0E}" srcOrd="0" destOrd="0" presId="urn:microsoft.com/office/officeart/2005/8/layout/radial1"/>
    <dgm:cxn modelId="{CFECF6F3-8EF9-48CA-AC74-E3B6676EFEB5}" srcId="{F5CA8B9F-5260-4872-BA96-9D05114F75BB}" destId="{62CB47C6-A892-45F4-B303-080AC5EB04DF}" srcOrd="2" destOrd="0" parTransId="{9D5C2248-2BE0-4E9A-9E94-204C849F9183}" sibTransId="{F69FB746-D7AE-40F7-B866-EA97B2DA7FD6}"/>
    <dgm:cxn modelId="{BF1B5A50-DC11-46C8-982A-3FBCEC1F22A5}" type="presOf" srcId="{F5CA8B9F-5260-4872-BA96-9D05114F75BB}" destId="{3EAC8A2D-C3F2-4F54-9535-2113EF419C06}" srcOrd="0" destOrd="0" presId="urn:microsoft.com/office/officeart/2005/8/layout/radial1"/>
    <dgm:cxn modelId="{24E3168D-5D5C-46E6-9109-C6934FA96624}" type="presOf" srcId="{B61F7D4D-ED5D-40DE-9F04-9069359E6B34}" destId="{5EDB0888-B40E-484A-B5EF-E6970AAE21C9}" srcOrd="1" destOrd="0" presId="urn:microsoft.com/office/officeart/2005/8/layout/radial1"/>
    <dgm:cxn modelId="{BD6B5958-AB1F-4ACC-8DD3-0C7A146D91A0}" type="presOf" srcId="{260799E7-CF65-47EB-83F2-4ADA439A32B2}" destId="{F0616E44-0144-4DCD-9522-A3B26D16BE4F}" srcOrd="0" destOrd="0" presId="urn:microsoft.com/office/officeart/2005/8/layout/radial1"/>
    <dgm:cxn modelId="{221EE82C-6822-44FA-8B50-7D59AB4817D5}" type="presOf" srcId="{B742926B-CD18-491D-BAED-B8987DA18CA5}" destId="{F7AB2E1D-EA4F-43BB-BD97-7FA627D72203}" srcOrd="0" destOrd="0" presId="urn:microsoft.com/office/officeart/2005/8/layout/radial1"/>
    <dgm:cxn modelId="{C9C17DDB-7641-4759-8A7F-6A81CEDD8467}" srcId="{F5CA8B9F-5260-4872-BA96-9D05114F75BB}" destId="{E3FD13DA-8734-4560-BBB5-67CC316B1C87}" srcOrd="0" destOrd="0" parTransId="{5BD0C7D7-7E77-4123-8333-84989AC2F2D4}" sibTransId="{019720F8-C51F-40BB-9DC4-C695F9D80F2D}"/>
    <dgm:cxn modelId="{931AFD70-E25C-4683-9A00-5797A135B252}" type="presOf" srcId="{5BD0C7D7-7E77-4123-8333-84989AC2F2D4}" destId="{E6923352-A89F-4F27-BC76-C36B9E470DBC}" srcOrd="1" destOrd="0" presId="urn:microsoft.com/office/officeart/2005/8/layout/radial1"/>
    <dgm:cxn modelId="{581577B9-99BC-4596-A5F9-92AB029B2D26}" type="presParOf" srcId="{F0616E44-0144-4DCD-9522-A3B26D16BE4F}" destId="{3EAC8A2D-C3F2-4F54-9535-2113EF419C06}" srcOrd="0" destOrd="0" presId="urn:microsoft.com/office/officeart/2005/8/layout/radial1"/>
    <dgm:cxn modelId="{31E25422-027D-4C85-A308-716CCCE6B824}" type="presParOf" srcId="{F0616E44-0144-4DCD-9522-A3B26D16BE4F}" destId="{B43EC8FF-8D15-41B4-9F0E-E7B017A6C097}" srcOrd="1" destOrd="0" presId="urn:microsoft.com/office/officeart/2005/8/layout/radial1"/>
    <dgm:cxn modelId="{06033FB7-25BE-4BFD-99F4-5E2562D97058}" type="presParOf" srcId="{B43EC8FF-8D15-41B4-9F0E-E7B017A6C097}" destId="{E6923352-A89F-4F27-BC76-C36B9E470DBC}" srcOrd="0" destOrd="0" presId="urn:microsoft.com/office/officeart/2005/8/layout/radial1"/>
    <dgm:cxn modelId="{73FA8AEF-95F0-46AA-A273-FBE59ACA3CBD}" type="presParOf" srcId="{F0616E44-0144-4DCD-9522-A3B26D16BE4F}" destId="{29F2733D-5BC0-49C1-9688-5CBA14BC9BBA}" srcOrd="2" destOrd="0" presId="urn:microsoft.com/office/officeart/2005/8/layout/radial1"/>
    <dgm:cxn modelId="{7B9798D1-28F4-43D2-A123-640EB01CA3F8}" type="presParOf" srcId="{F0616E44-0144-4DCD-9522-A3B26D16BE4F}" destId="{13CE6114-8E9B-45A6-A867-D2BFB4AFCB0E}" srcOrd="3" destOrd="0" presId="urn:microsoft.com/office/officeart/2005/8/layout/radial1"/>
    <dgm:cxn modelId="{F1EBDDB2-07A4-4261-A703-943235307E06}" type="presParOf" srcId="{13CE6114-8E9B-45A6-A867-D2BFB4AFCB0E}" destId="{5EDB0888-B40E-484A-B5EF-E6970AAE21C9}" srcOrd="0" destOrd="0" presId="urn:microsoft.com/office/officeart/2005/8/layout/radial1"/>
    <dgm:cxn modelId="{6A5204BB-898C-491D-8810-9A6C025E1D9F}" type="presParOf" srcId="{F0616E44-0144-4DCD-9522-A3B26D16BE4F}" destId="{F7AB2E1D-EA4F-43BB-BD97-7FA627D72203}" srcOrd="4" destOrd="0" presId="urn:microsoft.com/office/officeart/2005/8/layout/radial1"/>
    <dgm:cxn modelId="{7953E9E9-4D5D-41B0-9140-31C7F3B60846}" type="presParOf" srcId="{F0616E44-0144-4DCD-9522-A3B26D16BE4F}" destId="{D79D38EB-1D00-4E6B-B662-130CD45039F2}" srcOrd="5" destOrd="0" presId="urn:microsoft.com/office/officeart/2005/8/layout/radial1"/>
    <dgm:cxn modelId="{26FE2DE0-9D5A-4084-BDFE-BFD88CFE51E5}" type="presParOf" srcId="{D79D38EB-1D00-4E6B-B662-130CD45039F2}" destId="{AB32C73F-D3FF-4368-B94E-88F30D3D46A4}" srcOrd="0" destOrd="0" presId="urn:microsoft.com/office/officeart/2005/8/layout/radial1"/>
    <dgm:cxn modelId="{ACE5F892-179C-4F4B-A9E6-0539FC4C303E}" type="presParOf" srcId="{F0616E44-0144-4DCD-9522-A3B26D16BE4F}" destId="{BA71C1F5-6DD2-455D-91C2-985008F3FAC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8A2D-C3F2-4F54-9535-2113EF419C06}">
      <dsp:nvSpPr>
        <dsp:cNvPr id="0" name=""/>
        <dsp:cNvSpPr/>
      </dsp:nvSpPr>
      <dsp:spPr>
        <a:xfrm>
          <a:off x="2900934" y="2387820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600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167193" y="2654079"/>
        <a:ext cx="1285612" cy="1285612"/>
      </dsp:txXfrm>
    </dsp:sp>
    <dsp:sp modelId="{B43EC8FF-8D15-41B4-9F0E-E7B017A6C097}">
      <dsp:nvSpPr>
        <dsp:cNvPr id="0" name=""/>
        <dsp:cNvSpPr/>
      </dsp:nvSpPr>
      <dsp:spPr>
        <a:xfrm rot="16200000">
          <a:off x="3535493" y="2091840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96274" y="2099588"/>
        <a:ext cx="27450" cy="27450"/>
      </dsp:txXfrm>
    </dsp:sp>
    <dsp:sp modelId="{29F2733D-5BC0-49C1-9688-5CBA14BC9BBA}">
      <dsp:nvSpPr>
        <dsp:cNvPr id="0" name=""/>
        <dsp:cNvSpPr/>
      </dsp:nvSpPr>
      <dsp:spPr>
        <a:xfrm>
          <a:off x="2900934" y="20677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32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167193" y="286936"/>
        <a:ext cx="1285612" cy="1285612"/>
      </dsp:txXfrm>
    </dsp:sp>
    <dsp:sp modelId="{13CE6114-8E9B-45A6-A867-D2BFB4AFCB0E}">
      <dsp:nvSpPr>
        <dsp:cNvPr id="0" name=""/>
        <dsp:cNvSpPr/>
      </dsp:nvSpPr>
      <dsp:spPr>
        <a:xfrm rot="1800000">
          <a:off x="4560496" y="3867197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1277" y="3874946"/>
        <a:ext cx="27450" cy="27450"/>
      </dsp:txXfrm>
    </dsp:sp>
    <dsp:sp modelId="{F7AB2E1D-EA4F-43BB-BD97-7FA627D72203}">
      <dsp:nvSpPr>
        <dsp:cNvPr id="0" name=""/>
        <dsp:cNvSpPr/>
      </dsp:nvSpPr>
      <dsp:spPr>
        <a:xfrm>
          <a:off x="4950940" y="3571392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5217199" y="3837651"/>
        <a:ext cx="1285612" cy="1285612"/>
      </dsp:txXfrm>
    </dsp:sp>
    <dsp:sp modelId="{D79D38EB-1D00-4E6B-B662-130CD45039F2}">
      <dsp:nvSpPr>
        <dsp:cNvPr id="0" name=""/>
        <dsp:cNvSpPr/>
      </dsp:nvSpPr>
      <dsp:spPr>
        <a:xfrm rot="9000000">
          <a:off x="2510490" y="3867197"/>
          <a:ext cx="549012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549012" y="214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71271" y="3874946"/>
        <a:ext cx="27450" cy="27450"/>
      </dsp:txXfrm>
    </dsp:sp>
    <dsp:sp modelId="{BA71C1F5-6DD2-455D-91C2-985008F3FAC1}">
      <dsp:nvSpPr>
        <dsp:cNvPr id="0" name=""/>
        <dsp:cNvSpPr/>
      </dsp:nvSpPr>
      <dsp:spPr>
        <a:xfrm>
          <a:off x="850928" y="3571392"/>
          <a:ext cx="1818130" cy="1818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17187" y="3837651"/>
        <a:ext cx="1285612" cy="128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7EFDAA-8D66-4993-B3BF-31405547474B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BA669E-46A4-4E01-B850-05748B251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unisa-tel\Videos\moral.mp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391400" cy="4800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conom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476750"/>
          </a:xfrm>
          <a:prstGeom prst="rect">
            <a:avLst/>
          </a:prstGeom>
        </p:spPr>
      </p:pic>
      <p:pic>
        <p:nvPicPr>
          <p:cNvPr id="4" name="Picture 3" descr="Robo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822365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9534"/>
            <a:ext cx="8416962" cy="483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40080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685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6" name="PC"/>
          <p:cNvSpPr>
            <a:spLocks noEditPoints="1" noChangeArrowheads="1"/>
          </p:cNvSpPr>
          <p:nvPr/>
        </p:nvSpPr>
        <p:spPr bwMode="auto">
          <a:xfrm>
            <a:off x="533400" y="2133600"/>
            <a:ext cx="8382000" cy="434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ব্যক্তিত্বকে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                          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                      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মানসিক,সামাজিক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838200"/>
            <a:ext cx="57150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638800" y="2971800"/>
            <a:ext cx="3048000" cy="685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457200" y="3657600"/>
            <a:ext cx="8229600" cy="2667000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6096000" cy="1066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mor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752600"/>
            <a:ext cx="77724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14400" y="838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705600" cy="1219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505545"/>
            <a:ext cx="7368476" cy="4133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638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-for-all_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17600"/>
            <a:ext cx="3810000" cy="462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0960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143000"/>
            <a:ext cx="4484377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5943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609600"/>
            <a:ext cx="3962400" cy="4953000"/>
          </a:xfrm>
          <a:prstGeom prst="rect">
            <a:avLst/>
          </a:prstGeom>
        </p:spPr>
      </p:pic>
      <p:pic>
        <p:nvPicPr>
          <p:cNvPr id="3" name="Picture 2" descr="dhor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029200" cy="498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609600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ধর্মচর্চার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71628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1628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724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ki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3" y="1524000"/>
            <a:ext cx="7581167" cy="421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953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xs-Bazar-Sea-BE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62124"/>
            <a:ext cx="8610600" cy="4305300"/>
          </a:xfrm>
          <a:prstGeom prst="rect">
            <a:avLst/>
          </a:prstGeom>
        </p:spPr>
      </p:pic>
      <p:pic>
        <p:nvPicPr>
          <p:cNvPr id="8" name="Picture 7" descr="৪.৪-752x4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3893"/>
            <a:ext cx="9144000" cy="5350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324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438400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হিল্লোল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শিয়ালী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রুপসা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4290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পিরিয়ডঃতৃতীয়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06680"/>
            <a:ext cx="2057400" cy="26060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90600"/>
            <a:ext cx="67818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j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133600"/>
            <a:ext cx="8739188" cy="4267200"/>
          </a:xfrm>
          <a:prstGeom prst="rect">
            <a:avLst/>
          </a:prstGeom>
        </p:spPr>
      </p:pic>
      <p:pic>
        <p:nvPicPr>
          <p:cNvPr id="4" name="Picture 3" descr="raj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8534400" cy="4313579"/>
          </a:xfrm>
          <a:prstGeom prst="rect">
            <a:avLst/>
          </a:prstGeom>
        </p:spPr>
      </p:pic>
      <p:pic>
        <p:nvPicPr>
          <p:cNvPr id="5" name="Picture 4" descr="vote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8458200" cy="4495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Sound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828800" y="457200"/>
            <a:ext cx="5791200" cy="1143000"/>
          </a:xfrm>
          <a:prstGeom prst="actionButtonSou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95800" y="2209800"/>
            <a:ext cx="3733800" cy="6858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191000"/>
            <a:ext cx="7543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457200" y="228600"/>
            <a:ext cx="7467600" cy="1295400"/>
          </a:xfrm>
          <a:prstGeom prst="ellipseRibbon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600200"/>
            <a:ext cx="8229600" cy="502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ভোটাধিকারের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সমাজভেদে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অধিকারটির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                                   (ক)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৩|অধিকার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i।সঠিকভাবে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ভোটাধিকার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ii|সরকারি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iii।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                                                                                                      ক) I ও ii                         খ) ii ও iii                                                                        গ) I ও iii                        ঘ)I, ii ও iii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600200" y="6248400"/>
            <a:ext cx="4572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886200" y="6248400"/>
            <a:ext cx="457200" cy="22860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91200" y="6248400"/>
            <a:ext cx="4572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-0.05 -0.54382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L 0.25833 -0.4439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12139E-6 C -0.03281 -0.03653 -0.06545 -0.07283 -0.07708 -0.08509 C -0.08871 -0.09734 -0.07968 -0.08578 -0.07048 -0.07422 " pathEditMode="relative" ptsTypes="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609600"/>
            <a:ext cx="3733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8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496" y="1676400"/>
            <a:ext cx="5680504" cy="22143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glitter-butterfl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162799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57688">
            <a:off x="1522731" y="226811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nisa-tel\Desktop\civics-pic\edu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</p:spPr>
      </p:pic>
      <p:pic>
        <p:nvPicPr>
          <p:cNvPr id="6" name="Picture 5" descr="f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8839200" cy="4419600"/>
          </a:xfrm>
          <a:prstGeom prst="rect">
            <a:avLst/>
          </a:prstGeom>
        </p:spPr>
      </p:pic>
      <p:pic>
        <p:nvPicPr>
          <p:cNvPr id="7" name="Picture 6" descr="vot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8839200" cy="495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3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90600" y="2209800"/>
            <a:ext cx="6934200" cy="31242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295400" y="609600"/>
            <a:ext cx="7239000" cy="12954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371600" y="533400"/>
            <a:ext cx="6705600" cy="16002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400" y="2667000"/>
            <a:ext cx="7924800" cy="3505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533400"/>
            <a:ext cx="34290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2133600"/>
            <a:ext cx="9144000" cy="304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05800" cy="4343400"/>
          </a:xfrm>
          <a:prstGeom prst="rect">
            <a:avLst/>
          </a:prstGeom>
        </p:spPr>
      </p:pic>
      <p:pic>
        <p:nvPicPr>
          <p:cNvPr id="3" name="Picture 2" descr="o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5" y="1066800"/>
            <a:ext cx="8372056" cy="4267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76400" y="457200"/>
            <a:ext cx="5715000" cy="12954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562600" y="2057400"/>
            <a:ext cx="3276600" cy="762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905000" y="3429000"/>
            <a:ext cx="5334000" cy="2209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mo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6542"/>
            <a:ext cx="7772400" cy="5191963"/>
          </a:xfrm>
          <a:prstGeom prst="rect">
            <a:avLst/>
          </a:prstGeom>
        </p:spPr>
      </p:pic>
      <p:pic>
        <p:nvPicPr>
          <p:cNvPr id="5" name="Picture 4" descr="emo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524000"/>
            <a:ext cx="8801100" cy="5029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296</Words>
  <Application>Microsoft Office PowerPoint</Application>
  <PresentationFormat>On-screen Show (4:3)</PresentationFormat>
  <Paragraphs>57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tunisa-tel</dc:creator>
  <cp:lastModifiedBy>Hillol</cp:lastModifiedBy>
  <cp:revision>69</cp:revision>
  <dcterms:created xsi:type="dcterms:W3CDTF">2018-03-22T13:33:29Z</dcterms:created>
  <dcterms:modified xsi:type="dcterms:W3CDTF">2020-02-16T03:26:32Z</dcterms:modified>
</cp:coreProperties>
</file>