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4" r:id="rId3"/>
    <p:sldId id="260" r:id="rId4"/>
    <p:sldId id="261" r:id="rId5"/>
    <p:sldId id="257" r:id="rId6"/>
    <p:sldId id="272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T Space______" initials="I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746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5-28T18:44:02.849" idx="1">
    <p:pos x="2832" y="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66BBA-E328-4529-89D1-3E46E64BD733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53124-421A-424F-A3C0-5D81B827F5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8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53124-421A-424F-A3C0-5D81B827F5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/index.php?title=%E0%A6%B0%E0%A6%BE%E0%A6%9C%E0%A6%A8%E0%A7%88%E0%A6%A4%E0%A6%BF%E0%A6%95&amp;action=edit&amp;redlink=1" TargetMode="External"/><Relationship Id="rId2" Type="http://schemas.openxmlformats.org/officeDocument/2006/relationships/hyperlink" Target="https://bn.wikipedia.org/wiki/%E0%A6%87%E0%A6%82%E0%A6%B0%E0%A7%87%E0%A6%9C%E0%A6%BF_%E0%A6%AD%E0%A6%BE%E0%A6%B7%E0%A6%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bn.wikipedia.org/wiki/%E0%A6%AD%E0%A7%82%E0%A6%97%E0%A7%8B%E0%A6%B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Same Side Corner Rectangle 3"/>
          <p:cNvSpPr/>
          <p:nvPr/>
        </p:nvSpPr>
        <p:spPr>
          <a:xfrm>
            <a:off x="1905000" y="-228600"/>
            <a:ext cx="5867400" cy="4572000"/>
          </a:xfrm>
          <a:prstGeom prst="snip2SameRect">
            <a:avLst/>
          </a:prstGeom>
          <a:solidFill>
            <a:schemeClr val="bg2"/>
          </a:solidFill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62400" y="22860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hqdefault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3383280"/>
            <a:ext cx="6194072" cy="3474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**জোড়ায় কাজঃ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*রাষ্ট্র গঠনের অপরিহার্য উপাদান।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*নির্দিষ্ট ভূ-খন্ড কী?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*সার্বভৌমত্ব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9457" y="685800"/>
            <a:ext cx="4824543" cy="533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** রাষ্ট্রের কার্যাবলীঃরাষ্ট্রের কার্যাবলী দুইভাগে ভাগ করা যায়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ক)মুখ্য কার্যাবলী, খ)ঐচ্ছিক কার্যাবলী।*মুখ্যকার্যাবলীঃ রাষ্ট্রের অস্তিত্ব টিকিয়ে রাখার জন্য ,স্বাধীনতা ও সার্বভৌমত্ব ওক্ষুন্ন রাখার জন্য ও রাষ্ট্রের জনগনের অধিকার সংরক্ষণের জন্য যে সমস্ত পদক্ষেপ গ্রহন করা হয়।খ)ঐচ্ছিক কার্যাবলীঃ রাষ্ট্রের বসবাসরত জনগণের জন্য ,জনকল্যাণ ও উন্নয়নে রাষ্ট্রের  এ কাজ গুলো ঐচ্ছিক কাজ।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267200"/>
            <a:ext cx="6014720" cy="259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9906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**দলগত কাজঃ-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রাষ্ট্রের কার্যাবলির তালিকা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70522_124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2667000"/>
            <a:ext cx="3810000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0"/>
            <a:ext cx="5181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**পাঠমূল্যায়ণঃ-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*রাষ্ট্র কী?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*রাষ্ট্রের অপরিহার্য উপাদান কোনটিঃ-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ক) ঘরবাড়ি,খ)জনসমষ্টি,গ)রাস্তা,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ঘ) রাজনৈতিক দল,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*রাষ্ট্রের কার্যাবলি কয়টি।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৮/৩/২/৫টি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295400"/>
            <a:ext cx="3733800" cy="518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858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** বাড়ির কাজঃ-                       রাষ্ট্র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.১৫ বাক্য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x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590800"/>
            <a:ext cx="4946757" cy="32918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76400"/>
            <a:ext cx="54864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a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5029200"/>
            <a:ext cx="25908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নাম– হিল্লোল কুমার মল্লিক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শিয়ালী মাধ্যমিক বিদ্যালয়</a:t>
            </a:r>
          </a:p>
          <a:p>
            <a:pPr>
              <a:buFont typeface="Wingdings" pitchFamily="2" charset="2"/>
              <a:buChar char="q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রুপসা, খুলনা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বিষয়– পৌরনীতি ও নাগরিকতা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শ্রেনি– নবম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অধ্যায়- ৪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সময়- ৫০ 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24400"/>
            <a:ext cx="236220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95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noaction" highlightClick="1"/>
          </p:cNvPr>
          <p:cNvSpPr txBox="1"/>
          <p:nvPr/>
        </p:nvSpPr>
        <p:spPr>
          <a:xfrm>
            <a:off x="3429000" y="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ভিডিও দেখ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7649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057400" y="2133600"/>
          <a:ext cx="4582609" cy="3474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Packager Shell Object" showAsIcon="1" r:id="rId3" imgW="578160" imgH="437760" progId="Package">
                  <p:embed/>
                </p:oleObj>
              </mc:Choice>
              <mc:Fallback>
                <p:oleObj name="Packager Shell Object" showAsIcon="1" r:id="rId3" imgW="578160" imgH="437760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133600"/>
                        <a:ext cx="4582609" cy="3474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580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048000"/>
            <a:ext cx="4572000" cy="381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download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95600"/>
            <a:ext cx="4495800" cy="3962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5146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আজকের পাঠ                                                  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রাষ্ট্র                               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447800"/>
            <a:ext cx="647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শিখন ফল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 পাঠে শিক্ষার্থীরা যা শিখবে–।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1,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রাষ্ট্র কী বলতে পারবে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রাষ্ট্রের উপাদন লিখতে পারবে।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3,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রাষ্ট্রের কার্যাবলী বর্ণনা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/>
              <a:t>রাষ্ট্র</a:t>
            </a:r>
            <a:r>
              <a:rPr lang="bn-IN" sz="3200" dirty="0" smtClean="0"/>
              <a:t> (</a:t>
            </a:r>
            <a:r>
              <a:rPr lang="bn-IN" sz="3200" dirty="0" smtClean="0">
                <a:hlinkClick r:id="rId2" tooltip="ইংরেজি ভাষা"/>
              </a:rPr>
              <a:t>ইংরেজি</a:t>
            </a:r>
            <a:r>
              <a:rPr lang="bn-IN" sz="3200" dirty="0" smtClean="0"/>
              <a:t>: </a:t>
            </a:r>
            <a:r>
              <a:rPr lang="en-US" sz="3200" dirty="0" smtClean="0"/>
              <a:t>State) </a:t>
            </a:r>
            <a:r>
              <a:rPr lang="bn-IN" sz="3200" dirty="0" smtClean="0"/>
              <a:t>বলতে এমন এক </a:t>
            </a:r>
            <a:r>
              <a:rPr lang="bn-IN" sz="3200" dirty="0" smtClean="0">
                <a:hlinkClick r:id="rId3" tooltip="রাজনৈতিক (পাতার অস্তিত্ব নেই)"/>
              </a:rPr>
              <a:t>রাজনৈতিক সংগঠনকে</a:t>
            </a:r>
            <a:r>
              <a:rPr lang="bn-IN" sz="3200" dirty="0" smtClean="0"/>
              <a:t> বোঝায় যা কোন একটি </a:t>
            </a:r>
            <a:r>
              <a:rPr lang="bn-IN" sz="3200" dirty="0" smtClean="0">
                <a:hlinkClick r:id="rId4" tooltip="ভূগোল"/>
              </a:rPr>
              <a:t>ভৌগোলিক এলাকা</a:t>
            </a:r>
            <a:r>
              <a:rPr lang="bn-IN" sz="3200" dirty="0" smtClean="0"/>
              <a:t> ও তৎসংশ্লিষ্ট এলাকার জনগণকে নিয়ন্ত্রণ করার সার্বভৌম ক্ষমতা রাখে। রাষ্ট্র সাধারণত একগুচ্ছ প্রতিষ্ঠানের সমন্বয়ে গড়ে ওঠে। এসব প্রতিষ্ঠান কর্তৃপক্ষ হিসেবে সংশ্লিষ্ট ভৌগোলিক সীমার ভেতর বসবাসকারী সমাজের সদস্যদের শাসনের জন্য নিয়ম-কানুন তৈরি করে।</a:t>
            </a:r>
            <a:endParaRPr lang="en-US" sz="3200" dirty="0"/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46120"/>
            <a:ext cx="9265920" cy="36118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4958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r>
              <a:rPr lang="bn-IN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**একক কাজ</a:t>
            </a:r>
          </a:p>
          <a:p>
            <a:r>
              <a:rPr lang="bn-IN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*রাষ্ট্র কী </a:t>
            </a:r>
            <a:r>
              <a:rPr lang="bn-IN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bn-IN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 প্রতিষ্ঠান?</a:t>
            </a:r>
          </a:p>
          <a:p>
            <a:r>
              <a:rPr lang="bn-IN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*রাষ্ট্র কী?</a:t>
            </a:r>
          </a:p>
          <a:p>
            <a:r>
              <a:rPr lang="bn-IN" sz="36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*রাষ্ট্রে উপাদান কয়টি।</a:t>
            </a:r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69860" y="2901940"/>
            <a:ext cx="44958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*রাষ্ট্র একটি রাজনৈতিক প্রতিষ্ঠান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*নির্দিষ্ট ভূ-খন্ড,সরকার,সার্বভৌমত্ব জনসংখ্যা নিয়ে রাষ্ট্র।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*রাষ্ট্রের উপাদান চারটি।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_MG_16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9966" y="0"/>
            <a:ext cx="3904034" cy="655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উপাদান  ক)জনসংখ্যাঃ জনসংখ্যা রাষ্ট্রের অপরিহার্য উপাদান। ।খ)নির্দিষ্ট ভূ-খন্ডঃ রাষ্ট্র গঠনের জন্য নির্দিষ্ট ভূ-খন্ড দ্বিতীয় অপরিহার্য উপাদান।গ) সরকারঃ রাষ্ট গঠনের জন্য তৃতীয় অপরিহার্য উপাদান হলো সরকার ।ঘ) সার্বভৌমত্বঃরাষ্ট্র গঠনের মুখ্য উপাদান হলো সার্বভৌত্ব।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108960"/>
            <a:ext cx="3538153" cy="3749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266</Words>
  <Application>Microsoft Office PowerPoint</Application>
  <PresentationFormat>On-screen Show (4:3)</PresentationFormat>
  <Paragraphs>46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Space______</dc:creator>
  <cp:lastModifiedBy>Hillol</cp:lastModifiedBy>
  <cp:revision>149</cp:revision>
  <dcterms:created xsi:type="dcterms:W3CDTF">2006-08-16T00:00:00Z</dcterms:created>
  <dcterms:modified xsi:type="dcterms:W3CDTF">2020-02-16T03:40:57Z</dcterms:modified>
</cp:coreProperties>
</file>