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1" r:id="rId4"/>
    <p:sldId id="262" r:id="rId5"/>
    <p:sldId id="265" r:id="rId6"/>
    <p:sldId id="264" r:id="rId7"/>
    <p:sldId id="266" r:id="rId8"/>
    <p:sldId id="267" r:id="rId9"/>
    <p:sldId id="268" r:id="rId10"/>
    <p:sldId id="278" r:id="rId11"/>
    <p:sldId id="269" r:id="rId12"/>
    <p:sldId id="273" r:id="rId13"/>
    <p:sldId id="270" r:id="rId14"/>
    <p:sldId id="272" r:id="rId15"/>
    <p:sldId id="277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4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6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8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5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3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0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7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4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2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5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5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140527"/>
            <a:ext cx="2576938" cy="3009900"/>
          </a:xfrm>
          <a:prstGeom prst="rect">
            <a:avLst/>
          </a:prstGeom>
        </p:spPr>
      </p:pic>
      <p:sp>
        <p:nvSpPr>
          <p:cNvPr id="2" name="32-Point Star 1"/>
          <p:cNvSpPr/>
          <p:nvPr/>
        </p:nvSpPr>
        <p:spPr>
          <a:xfrm>
            <a:off x="2916396" y="2133600"/>
            <a:ext cx="4322604" cy="3581400"/>
          </a:xfrm>
          <a:prstGeom prst="star32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66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as-IN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415" y="12151"/>
            <a:ext cx="1600200" cy="214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6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55 -0.26481 C -0.14427 -0.26481 0.01094 -0.14792 0.01094 -0.00393 C 0.01094 0.14005 -0.14427 0.25741 -0.33455 0.25741 C -0.525 0.25741 -0.67986 0.14005 -0.67986 -0.00393 C -0.67986 -0.14792 -0.525 -0.26481 -0.33455 -0.26481 Z " pathEditMode="relative" rAng="0" ptsTypes="fffff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যজন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যাজন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ইষ্টভৃতি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স্বস্ত্যায়নী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সাদাচার</a:t>
            </a:r>
          </a:p>
          <a:p>
            <a:endParaRPr lang="en-US" dirty="0"/>
          </a:p>
        </p:txBody>
      </p:sp>
      <p:sp>
        <p:nvSpPr>
          <p:cNvPr id="4" name="32-Point Star 3"/>
          <p:cNvSpPr/>
          <p:nvPr/>
        </p:nvSpPr>
        <p:spPr>
          <a:xfrm>
            <a:off x="609600" y="381000"/>
            <a:ext cx="8077200" cy="914400"/>
          </a:xfrm>
          <a:prstGeom prst="star32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 স্তম্ভ/নীতি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জন্মস্থান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0" y="1295400"/>
            <a:ext cx="8153400" cy="4856164"/>
          </a:xfrm>
        </p:spPr>
      </p:pic>
      <p:sp>
        <p:nvSpPr>
          <p:cNvPr id="5" name="Rectangle 4"/>
          <p:cNvSpPr/>
          <p:nvPr/>
        </p:nvSpPr>
        <p:spPr>
          <a:xfrm>
            <a:off x="685800" y="6005970"/>
            <a:ext cx="7772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হেমায়েতপুরের গ্রামের বাড়ী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5" y="1471037"/>
            <a:ext cx="8153400" cy="4922838"/>
          </a:xfrm>
        </p:spPr>
      </p:pic>
      <p:sp>
        <p:nvSpPr>
          <p:cNvPr id="5" name="24-Point Star 4"/>
          <p:cNvSpPr/>
          <p:nvPr/>
        </p:nvSpPr>
        <p:spPr>
          <a:xfrm>
            <a:off x="533400" y="381000"/>
            <a:ext cx="7924800" cy="914400"/>
          </a:xfrm>
          <a:prstGeom prst="star24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800" dirty="0">
                <a:latin typeface="NikoshBAN" pitchFamily="2" charset="0"/>
                <a:cs typeface="NikoshBAN" pitchFamily="2" charset="0"/>
              </a:rPr>
              <a:t>সম্বলপুর ঘাট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79815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হেমায়েতপুর, পাবনা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35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9556"/>
            <a:ext cx="3429000" cy="4566444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1447800"/>
            <a:ext cx="3886201" cy="5181611"/>
          </a:xfrm>
        </p:spPr>
      </p:pic>
      <p:sp>
        <p:nvSpPr>
          <p:cNvPr id="9" name="TextBox 8"/>
          <p:cNvSpPr txBox="1"/>
          <p:nvPr/>
        </p:nvSpPr>
        <p:spPr>
          <a:xfrm>
            <a:off x="623450" y="6172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পিতাঃ শিবচন্দ্র চক্রবর্তী               মাতাঃ মনমোহিনী দেবী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396"/>
            <a:ext cx="8229600" cy="74612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ছোটবেলায় শ্রী শ্রী ঠাকুর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অনুকূলচন্দ্র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143000"/>
            <a:ext cx="4419600" cy="5440364"/>
          </a:xfrm>
        </p:spPr>
      </p:pic>
      <p:sp>
        <p:nvSpPr>
          <p:cNvPr id="7" name="Rectangle 6"/>
          <p:cNvSpPr/>
          <p:nvPr/>
        </p:nvSpPr>
        <p:spPr>
          <a:xfrm>
            <a:off x="2743200" y="6123715"/>
            <a:ext cx="36020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200" dirty="0">
                <a:latin typeface="NikoshBAN" pitchFamily="2" charset="0"/>
                <a:cs typeface="NikoshBAN" pitchFamily="2" charset="0"/>
              </a:rPr>
              <a:t>সত্যানুসরণ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4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১২৯৫ সালে ৩০ ভাদ্র শুক্রবার তালনবমী তিথীতে পাবনা জেলার হেমায়েতপুর গ্রামে পদ্মা নদীর তীরে সম্বলপুর ঘাটে জন্মগ্রহন করেন।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পিতার নামঃ শিবচন্দ্র চক্রবর্তী</a:t>
            </a:r>
          </a:p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মাতাঃ মনমোহিনী দেবী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তিনি সারা জীবন ধরে মানুষের শারিরীক, মানষিক ও আধ্যাতিক কল্যাণের জন্য কাজ করে গেছেন।</a:t>
            </a:r>
          </a:p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তিনি ১৯৬৯ সালে ২৭ জানুয়ারী ঝাড়খন্ডের দেওঘরে মৃত্যুবরণ করেন।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32-Point Star 3"/>
          <p:cNvSpPr/>
          <p:nvPr/>
        </p:nvSpPr>
        <p:spPr>
          <a:xfrm>
            <a:off x="533400" y="304795"/>
            <a:ext cx="8077200" cy="990600"/>
          </a:xfrm>
          <a:prstGeom prst="star3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000" dirty="0">
                <a:latin typeface="NikoshBAN" pitchFamily="2" charset="0"/>
                <a:cs typeface="NikoshBAN" pitchFamily="2" charset="0"/>
              </a:rPr>
              <a:t>শ্রী শ্রী ঠাকুর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86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শ্রী শ্রী ঠাকুর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অনুকূলচন্দের জন্মস্থানের পরিচয় দাও</a:t>
            </a:r>
            <a:r>
              <a:rPr lang="bn-BD" dirty="0" smtClean="0">
                <a:solidFill>
                  <a:srgbClr val="002060"/>
                </a:solidFill>
              </a:rPr>
              <a:t>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79" y="2570020"/>
            <a:ext cx="7910946" cy="3886200"/>
          </a:xfrm>
          <a:prstGeom prst="rect">
            <a:avLst/>
          </a:prstGeom>
        </p:spPr>
      </p:pic>
      <p:sp>
        <p:nvSpPr>
          <p:cNvPr id="5" name="32-Point Star 4"/>
          <p:cNvSpPr/>
          <p:nvPr/>
        </p:nvSpPr>
        <p:spPr>
          <a:xfrm>
            <a:off x="630379" y="381000"/>
            <a:ext cx="7910946" cy="1066800"/>
          </a:xfrm>
          <a:prstGeom prst="star3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8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1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শ্রী শ্রী ঠাকুর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অনুকূলচন্দ্রের জন্ম কত সালে?</a:t>
            </a:r>
          </a:p>
          <a:p>
            <a:pPr marL="0" indent="0">
              <a:buNone/>
            </a:pP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১৮৮৮ ইং</a:t>
            </a:r>
          </a:p>
          <a:p>
            <a:pPr>
              <a:buFont typeface="Wingdings" pitchFamily="2" charset="2"/>
              <a:buChar char="q"/>
            </a:pP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তাঁর রচিত ২ টি গ্রন্থের নাম বল?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সত্যানুসরণ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, নারীর নীতি।</a:t>
            </a:r>
          </a:p>
          <a:p>
            <a:pPr>
              <a:buFont typeface="Wingdings" pitchFamily="2" charset="2"/>
              <a:buChar char="q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২টি মূল নীতি বলো?</a:t>
            </a:r>
          </a:p>
          <a:p>
            <a:pPr marL="0" indent="0">
              <a:buNone/>
            </a:pP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যজন</a:t>
            </a:r>
          </a:p>
          <a:p>
            <a:pPr marL="0" indent="0">
              <a:buNone/>
            </a:pPr>
            <a:r>
              <a:rPr lang="bn-BD" dirty="0">
                <a:solidFill>
                  <a:srgbClr val="002060"/>
                </a:solidFill>
              </a:rPr>
              <a:t>   যাজন</a:t>
            </a:r>
          </a:p>
          <a:p>
            <a:pPr>
              <a:buFont typeface="Wingdings" pitchFamily="2" charset="2"/>
              <a:buChar char="q"/>
            </a:pPr>
            <a:endParaRPr lang="bn-BD" dirty="0">
              <a:solidFill>
                <a:srgbClr val="002060"/>
              </a:solidFill>
            </a:endParaRPr>
          </a:p>
        </p:txBody>
      </p:sp>
      <p:sp>
        <p:nvSpPr>
          <p:cNvPr id="4" name="32-Point Star 3"/>
          <p:cNvSpPr/>
          <p:nvPr/>
        </p:nvSpPr>
        <p:spPr>
          <a:xfrm>
            <a:off x="685805" y="304800"/>
            <a:ext cx="7772400" cy="11430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82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নীচের বাণীটির ব্যাখ্যা লেখ।</a:t>
            </a:r>
          </a:p>
          <a:p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as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 </a:t>
            </a:r>
            <a:r>
              <a:rPr lang="as-IN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আপন টাকা </a:t>
            </a:r>
            <a:r>
              <a:rPr lang="as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</a:t>
            </a:r>
            <a:endParaRPr lang="bn-BD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as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যত </a:t>
            </a:r>
            <a:r>
              <a:rPr lang="as-IN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পারিস মানুষ </a:t>
            </a:r>
            <a:r>
              <a:rPr lang="as-IN" sz="4800" dirty="0">
                <a:solidFill>
                  <a:srgbClr val="C00000"/>
                </a:solidFill>
              </a:rPr>
              <a:t>ধর</a:t>
            </a:r>
          </a:p>
          <a:p>
            <a:endParaRPr lang="en-US" dirty="0"/>
          </a:p>
        </p:txBody>
      </p:sp>
      <p:sp>
        <p:nvSpPr>
          <p:cNvPr id="4" name="32-Point Star 3"/>
          <p:cNvSpPr/>
          <p:nvPr/>
        </p:nvSpPr>
        <p:spPr>
          <a:xfrm>
            <a:off x="533400" y="360215"/>
            <a:ext cx="7924800" cy="914400"/>
          </a:xfrm>
          <a:prstGeom prst="star3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000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36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50421"/>
            <a:ext cx="4038600" cy="5007430"/>
          </a:xfrm>
          <a:blipFill>
            <a:blip r:embed="rId3"/>
            <a:tile tx="0" ty="0" sx="100000" sy="100000" flip="none" algn="tl"/>
          </a:blipFill>
        </p:spPr>
      </p:pic>
      <p:sp>
        <p:nvSpPr>
          <p:cNvPr id="13" name="32-Point Star 12"/>
          <p:cNvSpPr/>
          <p:nvPr/>
        </p:nvSpPr>
        <p:spPr>
          <a:xfrm>
            <a:off x="533400" y="381000"/>
            <a:ext cx="8001000" cy="1143000"/>
          </a:xfrm>
          <a:prstGeom prst="star3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6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1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76106"/>
              </p:ext>
            </p:extLst>
          </p:nvPr>
        </p:nvGraphicFramePr>
        <p:xfrm>
          <a:off x="477980" y="1600200"/>
          <a:ext cx="8132620" cy="3542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6310"/>
                <a:gridCol w="4066310"/>
              </a:tblGrid>
              <a:tr h="616639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8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পাঠ</a:t>
                      </a:r>
                      <a:r>
                        <a:rPr lang="bn-BD" sz="2800" baseline="0" dirty="0" smtClean="0">
                          <a:solidFill>
                            <a:srgbClr val="8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পরিচিতি</a:t>
                      </a:r>
                      <a:endParaRPr lang="en-US" sz="2800" dirty="0">
                        <a:solidFill>
                          <a:srgbClr val="8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8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শিক্ষক</a:t>
                      </a:r>
                      <a:r>
                        <a:rPr lang="bn-BD" sz="2800" baseline="0" dirty="0" smtClean="0">
                          <a:solidFill>
                            <a:srgbClr val="8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পরিচিতি</a:t>
                      </a:r>
                      <a:endParaRPr lang="en-US" sz="2800" dirty="0">
                        <a:solidFill>
                          <a:srgbClr val="8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53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2019881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2060"/>
                          </a:solidFill>
                        </a:rPr>
                        <a:t>নবম</a:t>
                      </a:r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</a:rPr>
                        <a:t> শ্রেণী</a:t>
                      </a:r>
                    </a:p>
                    <a:p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</a:rPr>
                        <a:t>বিষয়ঃ হিন্দুধর্ম শিক্ষা</a:t>
                      </a:r>
                    </a:p>
                    <a:p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</a:rPr>
                        <a:t>আজকের পাঠঃ শ্রী শ্রী ঠাকুর</a:t>
                      </a:r>
                    </a:p>
                    <a:p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</a:rPr>
                        <a:t>অনুকূলচন্দ্র</a:t>
                      </a:r>
                    </a:p>
                    <a:p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</a:rPr>
                        <a:t>সময়ঃ ৪০ মিনিট</a:t>
                      </a:r>
                    </a:p>
                    <a:p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</a:rPr>
                        <a:t>তারিখঃ ০৯/০১/৩০১৩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</a:rPr>
                        <a:t>হিল্লোল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</a:rPr>
                        <a:t>কুমার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</a:rPr>
                        <a:t>মল্লিক</a:t>
                      </a:r>
                      <a:endParaRPr lang="bn-BD" sz="24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</a:rPr>
                        <a:t>সহঃ শিক্ষ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ক</a:t>
                      </a:r>
                      <a:endParaRPr lang="bn-BD" sz="24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</a:rPr>
                        <a:t>শিয়ালী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</a:rPr>
                        <a:t>মাধ্যমিক</a:t>
                      </a:r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</a:rPr>
                        <a:t> বিদ্যালয়।</a:t>
                      </a:r>
                    </a:p>
                    <a:p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</a:rPr>
                        <a:t>রূপসা, খুলনা।</a:t>
                      </a:r>
                    </a:p>
                    <a:p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935180" y="381000"/>
            <a:ext cx="7239000" cy="9906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5" y="5029200"/>
            <a:ext cx="8077200" cy="154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40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4"/>
            <a:ext cx="8229600" cy="461803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সৎসঙ্গের সংজ্ঞা বলতে পারবে।</a:t>
            </a:r>
          </a:p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শ্রী শ্রী ঠাকুর অনুকূলচন্দ্রের উল্লেখযোগ্য কিছু  </a:t>
            </a: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বাণী ও গ্রন্থের নাম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  <a:endParaRPr lang="bn-BD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শ্রী শ্রী ঠাকুর অনুকূলচন্দ্রের মূলনীতি বলতে পারবে।</a:t>
            </a:r>
          </a:p>
          <a:p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শ্রী শ্রী ঠাকুর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অনুকূলচন্দ্রের জন্মস্থানের পরিচয় দিতে পারবে।</a:t>
            </a:r>
            <a:endParaRPr lang="bn-BD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16-Point Star 4"/>
          <p:cNvSpPr/>
          <p:nvPr/>
        </p:nvSpPr>
        <p:spPr>
          <a:xfrm>
            <a:off x="381000" y="304800"/>
            <a:ext cx="8118770" cy="11430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/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5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9653"/>
            <a:ext cx="8686800" cy="5127056"/>
          </a:xfrm>
        </p:spPr>
      </p:pic>
      <p:sp>
        <p:nvSpPr>
          <p:cNvPr id="5" name="32-Point Star 4"/>
          <p:cNvSpPr/>
          <p:nvPr/>
        </p:nvSpPr>
        <p:spPr>
          <a:xfrm>
            <a:off x="533400" y="228600"/>
            <a:ext cx="8077200" cy="1219200"/>
          </a:xfrm>
          <a:prstGeom prst="star3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000" dirty="0">
                <a:latin typeface="NikoshBAN" pitchFamily="2" charset="0"/>
                <a:cs typeface="NikoshBAN" pitchFamily="2" charset="0"/>
              </a:rPr>
              <a:t>বিভিন্ন প্রেরিত দূত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6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শ্রী শ্রী ঠাকুর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অনুকূলচন্দ্র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33388"/>
            <a:ext cx="4876800" cy="5075238"/>
          </a:xfrm>
        </p:spPr>
      </p:pic>
    </p:spTree>
    <p:extLst>
      <p:ext uri="{BB962C8B-B14F-4D97-AF65-F5344CB8AC3E}">
        <p14:creationId xmlns:p14="http://schemas.microsoft.com/office/powerpoint/2010/main" val="151025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সৎ এ তৎগতি সম্পন্ন যারা তারাই সৎসঙ্গী ও তাদের মিলনক্ষেত্রকে সৎসঙ্গ বলে।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16-Point Star 3"/>
          <p:cNvSpPr/>
          <p:nvPr/>
        </p:nvSpPr>
        <p:spPr>
          <a:xfrm>
            <a:off x="574964" y="228600"/>
            <a:ext cx="8001000" cy="1219200"/>
          </a:xfrm>
          <a:prstGeom prst="star16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সৎসঙ্গের সংজ্ঞা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2" y="2618510"/>
            <a:ext cx="889461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বাণী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 আপন টাকা পর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যত পারিস মানুষ ধর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বাঁচা বাড়ার মর্ম যাহা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ঠিকই জানিস ধর্ম তাহা</a:t>
            </a:r>
          </a:p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স্বামীর প্রতি টান যেমনি, ছেলেও জীবন পায় তেমনি</a:t>
            </a:r>
          </a:p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 বেশি করে কম, নিজেই হয় নিজের যম</a:t>
            </a:r>
          </a:p>
          <a:p>
            <a:endParaRPr lang="bn-BD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1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rgbClr val="002060"/>
                </a:solidFill>
              </a:rPr>
              <a:t>বাণী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অভ্যাস ব্যবহার যেমনতর, সন্তান পাবি তেমনতর</a:t>
            </a:r>
          </a:p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মুখে জানে ব্যবহারে নাই সেই শিক্ষার মুখে ছায়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ভাবে বলে করেনা তাকে কেউ ধরেনা</a:t>
            </a:r>
          </a:p>
          <a:p>
            <a:r>
              <a:rPr lang="as-IN" dirty="0">
                <a:latin typeface="NikoshBAN" pitchFamily="2" charset="0"/>
                <a:cs typeface="NikoshBAN" pitchFamily="2" charset="0"/>
              </a:rPr>
              <a:t>মাতৃভক্তি আটুট যত, সেই ছেলে হয় কৃতিতত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7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কিছু গ্রন্থের নাম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সত্যানুসরণ, নারীর নীতি, অনুশ্রুতি, দেবিসূক্ত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আর্যপ্রাতিমোক্ষ, পূণ্যপুঁথি, আলোচনা প্রসংগে কথা প্রসংগে, বিজ্ঞান বিভূতি, স্বাস্থ্য ও সদাচার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নানা প্রসংগে, অমীয় বাণী, দ্যা ম্যাসেজ, চলার সাথী, পথের কড়ি, শিক্ষা বিধায়না, সমাজ সন্দিপনা ইত্যাদি।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65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356</Words>
  <Application>Microsoft Office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শ্রী শ্রী ঠাকুর অনুকূলচন্দ্র</vt:lpstr>
      <vt:lpstr>PowerPoint Presentation</vt:lpstr>
      <vt:lpstr>বাণী</vt:lpstr>
      <vt:lpstr>বাণী</vt:lpstr>
      <vt:lpstr>কিছু গ্রন্থের নাম</vt:lpstr>
      <vt:lpstr>PowerPoint Presentation</vt:lpstr>
      <vt:lpstr>জন্মস্থান</vt:lpstr>
      <vt:lpstr>PowerPoint Presentation</vt:lpstr>
      <vt:lpstr>পরিচিতি</vt:lpstr>
      <vt:lpstr>ছোটবেলায় শ্রী শ্রী ঠাকুর অনুকূলচন্দ্র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Hillol</cp:lastModifiedBy>
  <cp:revision>239</cp:revision>
  <dcterms:created xsi:type="dcterms:W3CDTF">2006-08-16T00:00:00Z</dcterms:created>
  <dcterms:modified xsi:type="dcterms:W3CDTF">2020-02-16T05:26:16Z</dcterms:modified>
</cp:coreProperties>
</file>