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83" r:id="rId6"/>
    <p:sldId id="259" r:id="rId7"/>
    <p:sldId id="266" r:id="rId8"/>
    <p:sldId id="268" r:id="rId9"/>
    <p:sldId id="271" r:id="rId10"/>
    <p:sldId id="272" r:id="rId11"/>
    <p:sldId id="285" r:id="rId12"/>
    <p:sldId id="281" r:id="rId13"/>
    <p:sldId id="284" r:id="rId14"/>
    <p:sldId id="287" r:id="rId15"/>
    <p:sldId id="288" r:id="rId16"/>
    <p:sldId id="289" r:id="rId17"/>
    <p:sldId id="278" r:id="rId18"/>
    <p:sldId id="263" r:id="rId19"/>
    <p:sldId id="279" r:id="rId20"/>
    <p:sldId id="262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A2644-9BAA-40E3-B00D-B517FC06B87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88F04-237D-4DCB-A448-E09BB73781B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042D7FF5-F63E-42FF-9D1A-78185A80AC1A}" type="parTrans" cxnId="{55AC8A87-58BE-45DA-9D4B-5F3CC6A5A6C7}">
      <dgm:prSet/>
      <dgm:spPr/>
      <dgm:t>
        <a:bodyPr/>
        <a:lstStyle/>
        <a:p>
          <a:endParaRPr lang="en-US"/>
        </a:p>
      </dgm:t>
    </dgm:pt>
    <dgm:pt modelId="{14207988-399C-4FC3-8251-061023F985FD}" type="sibTrans" cxnId="{55AC8A87-58BE-45DA-9D4B-5F3CC6A5A6C7}">
      <dgm:prSet/>
      <dgm:spPr/>
      <dgm:t>
        <a:bodyPr/>
        <a:lstStyle/>
        <a:p>
          <a:endParaRPr lang="en-US"/>
        </a:p>
      </dgm:t>
    </dgm:pt>
    <dgm:pt modelId="{0B691440-8044-4AC1-8A60-5D12AFCA28C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জনতা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18A1460-5876-48F3-A117-5C6CBEAF3258}" type="parTrans" cxnId="{6AF9A391-FA76-494A-9764-46DAB013C3FF}">
      <dgm:prSet/>
      <dgm:spPr/>
      <dgm:t>
        <a:bodyPr/>
        <a:lstStyle/>
        <a:p>
          <a:endParaRPr lang="en-US"/>
        </a:p>
      </dgm:t>
    </dgm:pt>
    <dgm:pt modelId="{4D2CEEF5-B2F3-44EA-831D-F043D1873EEE}" type="sibTrans" cxnId="{6AF9A391-FA76-494A-9764-46DAB013C3FF}">
      <dgm:prSet/>
      <dgm:spPr/>
      <dgm:t>
        <a:bodyPr/>
        <a:lstStyle/>
        <a:p>
          <a:endParaRPr lang="en-US"/>
        </a:p>
      </dgm:t>
    </dgm:pt>
    <dgm:pt modelId="{42D1FD7B-6E1F-44C8-82AA-8AE44E6F9D8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কৃষি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EB028F-2EB9-4191-9C9A-2D6A25ABB0A8}" type="parTrans" cxnId="{DF47A577-7CDD-4B64-88C2-CF842DECE7D0}">
      <dgm:prSet/>
      <dgm:spPr/>
      <dgm:t>
        <a:bodyPr/>
        <a:lstStyle/>
        <a:p>
          <a:endParaRPr lang="en-US"/>
        </a:p>
      </dgm:t>
    </dgm:pt>
    <dgm:pt modelId="{2568C005-1BEB-4C63-B6B3-708DF6F11C16}" type="sibTrans" cxnId="{DF47A577-7CDD-4B64-88C2-CF842DECE7D0}">
      <dgm:prSet/>
      <dgm:spPr/>
      <dgm:t>
        <a:bodyPr/>
        <a:lstStyle/>
        <a:p>
          <a:endParaRPr lang="en-US"/>
        </a:p>
      </dgm:t>
    </dgm:pt>
    <dgm:pt modelId="{9AA67B2B-6BF8-4F1C-AA7A-EACE6363E9B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সোনালী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72C4BF-F695-4F89-A132-8F5B57DB7F3B}" type="parTrans" cxnId="{DCEA8DC9-6938-4E34-8A66-86A6AA765EB5}">
      <dgm:prSet/>
      <dgm:spPr/>
      <dgm:t>
        <a:bodyPr/>
        <a:lstStyle/>
        <a:p>
          <a:endParaRPr lang="en-US"/>
        </a:p>
      </dgm:t>
    </dgm:pt>
    <dgm:pt modelId="{16C1F3C5-0E5B-4C03-9A90-C7147DEA20E0}" type="sibTrans" cxnId="{DCEA8DC9-6938-4E34-8A66-86A6AA765EB5}">
      <dgm:prSet/>
      <dgm:spPr/>
      <dgm:t>
        <a:bodyPr/>
        <a:lstStyle/>
        <a:p>
          <a:endParaRPr lang="en-US"/>
        </a:p>
      </dgm:t>
    </dgm:pt>
    <dgm:pt modelId="{87518A62-A9F8-4DC8-A325-9509596C5B69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রূপালী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9B131A-40FC-415D-997E-5A26F4D80D55}" type="parTrans" cxnId="{5E61CA52-D719-4B18-AE88-949B23165C3C}">
      <dgm:prSet/>
      <dgm:spPr/>
      <dgm:t>
        <a:bodyPr/>
        <a:lstStyle/>
        <a:p>
          <a:endParaRPr lang="en-US"/>
        </a:p>
      </dgm:t>
    </dgm:pt>
    <dgm:pt modelId="{B813BDEF-DE53-4A8E-897B-C04E109D946C}" type="sibTrans" cxnId="{5E61CA52-D719-4B18-AE88-949B23165C3C}">
      <dgm:prSet/>
      <dgm:spPr/>
      <dgm:t>
        <a:bodyPr/>
        <a:lstStyle/>
        <a:p>
          <a:endParaRPr lang="en-US"/>
        </a:p>
      </dgm:t>
    </dgm:pt>
    <dgm:pt modelId="{5DF67CE5-A07A-4068-AFC2-467CEDEDEC68}" type="pres">
      <dgm:prSet presAssocID="{2FBA2644-9BAA-40E3-B00D-B517FC06B8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6B61E-6E19-4425-9A2E-59B9A1216695}" type="pres">
      <dgm:prSet presAssocID="{26F88F04-237D-4DCB-A448-E09BB73781B1}" presName="centerShape" presStyleLbl="node0" presStyleIdx="0" presStyleCnt="1" custScaleX="140071" custScaleY="125107"/>
      <dgm:spPr/>
      <dgm:t>
        <a:bodyPr/>
        <a:lstStyle/>
        <a:p>
          <a:endParaRPr lang="en-US"/>
        </a:p>
      </dgm:t>
    </dgm:pt>
    <dgm:pt modelId="{FC9B6A14-6A2C-40E6-B9F8-017FE4B199A8}" type="pres">
      <dgm:prSet presAssocID="{A18A1460-5876-48F3-A117-5C6CBEAF325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D3DFCF4-C147-493A-9354-A331C8AC3CAC}" type="pres">
      <dgm:prSet presAssocID="{A18A1460-5876-48F3-A117-5C6CBEAF325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96179FC-523F-47D9-AD70-2DD0530131E8}" type="pres">
      <dgm:prSet presAssocID="{0B691440-8044-4AC1-8A60-5D12AFCA28C9}" presName="node" presStyleLbl="node1" presStyleIdx="0" presStyleCnt="4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27B5A-EBFF-4934-8D07-E6DB861B02FD}" type="pres">
      <dgm:prSet presAssocID="{289B131A-40FC-415D-997E-5A26F4D80D5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52C0CB0-A1A0-44D8-BF10-6999A4028399}" type="pres">
      <dgm:prSet presAssocID="{289B131A-40FC-415D-997E-5A26F4D80D5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4C10BA4-7AAF-4A30-A8E1-20AAC4F2D4A2}" type="pres">
      <dgm:prSet presAssocID="{87518A62-A9F8-4DC8-A325-9509596C5B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FCDB4-C35E-48A1-9996-4C53191AFE46}" type="pres">
      <dgm:prSet presAssocID="{0FEB028F-2EB9-4191-9C9A-2D6A25ABB0A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58DA57E-640F-4385-B670-C55938C27263}" type="pres">
      <dgm:prSet presAssocID="{0FEB028F-2EB9-4191-9C9A-2D6A25ABB0A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F42984D-B654-4651-AEA6-3478613B1F2A}" type="pres">
      <dgm:prSet presAssocID="{42D1FD7B-6E1F-44C8-82AA-8AE44E6F9D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141D0-40A6-4BD7-A7EA-134E3D6E9094}" type="pres">
      <dgm:prSet presAssocID="{A272C4BF-F695-4F89-A132-8F5B57DB7F3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FF0943A-10A7-4788-9583-8A38B8B757FA}" type="pres">
      <dgm:prSet presAssocID="{A272C4BF-F695-4F89-A132-8F5B57DB7F3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1DADD2-0D50-4E9A-8DCE-9AB0CF2E8CCB}" type="pres">
      <dgm:prSet presAssocID="{9AA67B2B-6BF8-4F1C-AA7A-EACE6363E9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1CA52-D719-4B18-AE88-949B23165C3C}" srcId="{26F88F04-237D-4DCB-A448-E09BB73781B1}" destId="{87518A62-A9F8-4DC8-A325-9509596C5B69}" srcOrd="1" destOrd="0" parTransId="{289B131A-40FC-415D-997E-5A26F4D80D55}" sibTransId="{B813BDEF-DE53-4A8E-897B-C04E109D946C}"/>
    <dgm:cxn modelId="{80BC33CC-2A96-4AF1-9BF1-3EFAEA3D23C5}" type="presOf" srcId="{26F88F04-237D-4DCB-A448-E09BB73781B1}" destId="{B8E6B61E-6E19-4425-9A2E-59B9A1216695}" srcOrd="0" destOrd="0" presId="urn:microsoft.com/office/officeart/2005/8/layout/radial5"/>
    <dgm:cxn modelId="{F8209D44-4A75-4ABF-B903-A6F179C14667}" type="presOf" srcId="{289B131A-40FC-415D-997E-5A26F4D80D55}" destId="{352C0CB0-A1A0-44D8-BF10-6999A4028399}" srcOrd="1" destOrd="0" presId="urn:microsoft.com/office/officeart/2005/8/layout/radial5"/>
    <dgm:cxn modelId="{B781BE82-FCA8-4BEF-A67F-3604D211EDD7}" type="presOf" srcId="{42D1FD7B-6E1F-44C8-82AA-8AE44E6F9D8F}" destId="{4F42984D-B654-4651-AEA6-3478613B1F2A}" srcOrd="0" destOrd="0" presId="urn:microsoft.com/office/officeart/2005/8/layout/radial5"/>
    <dgm:cxn modelId="{0F732350-4417-44CA-8E97-DFC88AC20205}" type="presOf" srcId="{0FEB028F-2EB9-4191-9C9A-2D6A25ABB0A8}" destId="{BDDFCDB4-C35E-48A1-9996-4C53191AFE46}" srcOrd="0" destOrd="0" presId="urn:microsoft.com/office/officeart/2005/8/layout/radial5"/>
    <dgm:cxn modelId="{DF47A577-7CDD-4B64-88C2-CF842DECE7D0}" srcId="{26F88F04-237D-4DCB-A448-E09BB73781B1}" destId="{42D1FD7B-6E1F-44C8-82AA-8AE44E6F9D8F}" srcOrd="2" destOrd="0" parTransId="{0FEB028F-2EB9-4191-9C9A-2D6A25ABB0A8}" sibTransId="{2568C005-1BEB-4C63-B6B3-708DF6F11C16}"/>
    <dgm:cxn modelId="{6AF9A391-FA76-494A-9764-46DAB013C3FF}" srcId="{26F88F04-237D-4DCB-A448-E09BB73781B1}" destId="{0B691440-8044-4AC1-8A60-5D12AFCA28C9}" srcOrd="0" destOrd="0" parTransId="{A18A1460-5876-48F3-A117-5C6CBEAF3258}" sibTransId="{4D2CEEF5-B2F3-44EA-831D-F043D1873EEE}"/>
    <dgm:cxn modelId="{640F7C0B-4F35-4337-BCDC-2A47BE00B947}" type="presOf" srcId="{87518A62-A9F8-4DC8-A325-9509596C5B69}" destId="{34C10BA4-7AAF-4A30-A8E1-20AAC4F2D4A2}" srcOrd="0" destOrd="0" presId="urn:microsoft.com/office/officeart/2005/8/layout/radial5"/>
    <dgm:cxn modelId="{0BA259C0-3B24-45C4-8D81-3A89E9E72045}" type="presOf" srcId="{A272C4BF-F695-4F89-A132-8F5B57DB7F3B}" destId="{504141D0-40A6-4BD7-A7EA-134E3D6E9094}" srcOrd="0" destOrd="0" presId="urn:microsoft.com/office/officeart/2005/8/layout/radial5"/>
    <dgm:cxn modelId="{BD0B13E9-D745-4B47-98C5-302839BD848B}" type="presOf" srcId="{A18A1460-5876-48F3-A117-5C6CBEAF3258}" destId="{9D3DFCF4-C147-493A-9354-A331C8AC3CAC}" srcOrd="1" destOrd="0" presId="urn:microsoft.com/office/officeart/2005/8/layout/radial5"/>
    <dgm:cxn modelId="{5C22B5F9-4FDF-4935-8F7D-B68778A072ED}" type="presOf" srcId="{0B691440-8044-4AC1-8A60-5D12AFCA28C9}" destId="{B96179FC-523F-47D9-AD70-2DD0530131E8}" srcOrd="0" destOrd="0" presId="urn:microsoft.com/office/officeart/2005/8/layout/radial5"/>
    <dgm:cxn modelId="{2970605C-E355-4A73-B963-8D2D1D6CEF5C}" type="presOf" srcId="{9AA67B2B-6BF8-4F1C-AA7A-EACE6363E9B5}" destId="{651DADD2-0D50-4E9A-8DCE-9AB0CF2E8CCB}" srcOrd="0" destOrd="0" presId="urn:microsoft.com/office/officeart/2005/8/layout/radial5"/>
    <dgm:cxn modelId="{0CF13D5D-88FE-4808-B24F-D39B15B941AE}" type="presOf" srcId="{289B131A-40FC-415D-997E-5A26F4D80D55}" destId="{0A227B5A-EBFF-4934-8D07-E6DB861B02FD}" srcOrd="0" destOrd="0" presId="urn:microsoft.com/office/officeart/2005/8/layout/radial5"/>
    <dgm:cxn modelId="{753A02DE-1EAF-4E31-B0E0-4FBA7F164F74}" type="presOf" srcId="{A18A1460-5876-48F3-A117-5C6CBEAF3258}" destId="{FC9B6A14-6A2C-40E6-B9F8-017FE4B199A8}" srcOrd="0" destOrd="0" presId="urn:microsoft.com/office/officeart/2005/8/layout/radial5"/>
    <dgm:cxn modelId="{4310EBA1-ACC5-4785-9D9C-4C112B905C73}" type="presOf" srcId="{2FBA2644-9BAA-40E3-B00D-B517FC06B876}" destId="{5DF67CE5-A07A-4068-AFC2-467CEDEDEC68}" srcOrd="0" destOrd="0" presId="urn:microsoft.com/office/officeart/2005/8/layout/radial5"/>
    <dgm:cxn modelId="{03E3F7CD-D192-426F-8D24-A024DAB65F92}" type="presOf" srcId="{0FEB028F-2EB9-4191-9C9A-2D6A25ABB0A8}" destId="{158DA57E-640F-4385-B670-C55938C27263}" srcOrd="1" destOrd="0" presId="urn:microsoft.com/office/officeart/2005/8/layout/radial5"/>
    <dgm:cxn modelId="{55AC8A87-58BE-45DA-9D4B-5F3CC6A5A6C7}" srcId="{2FBA2644-9BAA-40E3-B00D-B517FC06B876}" destId="{26F88F04-237D-4DCB-A448-E09BB73781B1}" srcOrd="0" destOrd="0" parTransId="{042D7FF5-F63E-42FF-9D1A-78185A80AC1A}" sibTransId="{14207988-399C-4FC3-8251-061023F985FD}"/>
    <dgm:cxn modelId="{DCEA8DC9-6938-4E34-8A66-86A6AA765EB5}" srcId="{26F88F04-237D-4DCB-A448-E09BB73781B1}" destId="{9AA67B2B-6BF8-4F1C-AA7A-EACE6363E9B5}" srcOrd="3" destOrd="0" parTransId="{A272C4BF-F695-4F89-A132-8F5B57DB7F3B}" sibTransId="{16C1F3C5-0E5B-4C03-9A90-C7147DEA20E0}"/>
    <dgm:cxn modelId="{E48D9A94-0362-40F8-901D-E98DDA0F256A}" type="presOf" srcId="{A272C4BF-F695-4F89-A132-8F5B57DB7F3B}" destId="{7FF0943A-10A7-4788-9583-8A38B8B757FA}" srcOrd="1" destOrd="0" presId="urn:microsoft.com/office/officeart/2005/8/layout/radial5"/>
    <dgm:cxn modelId="{7752164A-A9AD-4DA1-B678-0FAEFAD1CD17}" type="presParOf" srcId="{5DF67CE5-A07A-4068-AFC2-467CEDEDEC68}" destId="{B8E6B61E-6E19-4425-9A2E-59B9A1216695}" srcOrd="0" destOrd="0" presId="urn:microsoft.com/office/officeart/2005/8/layout/radial5"/>
    <dgm:cxn modelId="{FFE8CBEB-73C0-4F90-AF17-7855152D6D7C}" type="presParOf" srcId="{5DF67CE5-A07A-4068-AFC2-467CEDEDEC68}" destId="{FC9B6A14-6A2C-40E6-B9F8-017FE4B199A8}" srcOrd="1" destOrd="0" presId="urn:microsoft.com/office/officeart/2005/8/layout/radial5"/>
    <dgm:cxn modelId="{2BC4BB9F-C763-47C9-B40D-72FA6E01F3FD}" type="presParOf" srcId="{FC9B6A14-6A2C-40E6-B9F8-017FE4B199A8}" destId="{9D3DFCF4-C147-493A-9354-A331C8AC3CAC}" srcOrd="0" destOrd="0" presId="urn:microsoft.com/office/officeart/2005/8/layout/radial5"/>
    <dgm:cxn modelId="{EB6C64D1-F27D-48EE-9B41-A35E71220424}" type="presParOf" srcId="{5DF67CE5-A07A-4068-AFC2-467CEDEDEC68}" destId="{B96179FC-523F-47D9-AD70-2DD0530131E8}" srcOrd="2" destOrd="0" presId="urn:microsoft.com/office/officeart/2005/8/layout/radial5"/>
    <dgm:cxn modelId="{1D0EA197-3272-4492-85F9-4491F54F9F51}" type="presParOf" srcId="{5DF67CE5-A07A-4068-AFC2-467CEDEDEC68}" destId="{0A227B5A-EBFF-4934-8D07-E6DB861B02FD}" srcOrd="3" destOrd="0" presId="urn:microsoft.com/office/officeart/2005/8/layout/radial5"/>
    <dgm:cxn modelId="{97A05EC2-E667-41BF-9CF8-8ED387B15226}" type="presParOf" srcId="{0A227B5A-EBFF-4934-8D07-E6DB861B02FD}" destId="{352C0CB0-A1A0-44D8-BF10-6999A4028399}" srcOrd="0" destOrd="0" presId="urn:microsoft.com/office/officeart/2005/8/layout/radial5"/>
    <dgm:cxn modelId="{1DA3DE1E-EE29-4F85-9662-378A4CC4E65B}" type="presParOf" srcId="{5DF67CE5-A07A-4068-AFC2-467CEDEDEC68}" destId="{34C10BA4-7AAF-4A30-A8E1-20AAC4F2D4A2}" srcOrd="4" destOrd="0" presId="urn:microsoft.com/office/officeart/2005/8/layout/radial5"/>
    <dgm:cxn modelId="{121577CB-7C36-44CF-B7B5-12759819257A}" type="presParOf" srcId="{5DF67CE5-A07A-4068-AFC2-467CEDEDEC68}" destId="{BDDFCDB4-C35E-48A1-9996-4C53191AFE46}" srcOrd="5" destOrd="0" presId="urn:microsoft.com/office/officeart/2005/8/layout/radial5"/>
    <dgm:cxn modelId="{2D89A908-1D7C-4374-ADB1-8B00911F9B05}" type="presParOf" srcId="{BDDFCDB4-C35E-48A1-9996-4C53191AFE46}" destId="{158DA57E-640F-4385-B670-C55938C27263}" srcOrd="0" destOrd="0" presId="urn:microsoft.com/office/officeart/2005/8/layout/radial5"/>
    <dgm:cxn modelId="{C2AAA472-1B21-4FAF-85DF-32D48BB10541}" type="presParOf" srcId="{5DF67CE5-A07A-4068-AFC2-467CEDEDEC68}" destId="{4F42984D-B654-4651-AEA6-3478613B1F2A}" srcOrd="6" destOrd="0" presId="urn:microsoft.com/office/officeart/2005/8/layout/radial5"/>
    <dgm:cxn modelId="{B02B9200-4667-4A87-B0F9-BADA9F26A0FE}" type="presParOf" srcId="{5DF67CE5-A07A-4068-AFC2-467CEDEDEC68}" destId="{504141D0-40A6-4BD7-A7EA-134E3D6E9094}" srcOrd="7" destOrd="0" presId="urn:microsoft.com/office/officeart/2005/8/layout/radial5"/>
    <dgm:cxn modelId="{075A6E61-579C-4C9C-B315-8D0910425FFE}" type="presParOf" srcId="{504141D0-40A6-4BD7-A7EA-134E3D6E9094}" destId="{7FF0943A-10A7-4788-9583-8A38B8B757FA}" srcOrd="0" destOrd="0" presId="urn:microsoft.com/office/officeart/2005/8/layout/radial5"/>
    <dgm:cxn modelId="{F430E2FA-BAF6-402E-863C-4EB4DE6C6C1C}" type="presParOf" srcId="{5DF67CE5-A07A-4068-AFC2-467CEDEDEC68}" destId="{651DADD2-0D50-4E9A-8DCE-9AB0CF2E8CC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6B61E-6E19-4425-9A2E-59B9A1216695}">
      <dsp:nvSpPr>
        <dsp:cNvPr id="0" name=""/>
        <dsp:cNvSpPr/>
      </dsp:nvSpPr>
      <dsp:spPr>
        <a:xfrm>
          <a:off x="3663559" y="1818047"/>
          <a:ext cx="1995785" cy="17825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3955835" y="2079099"/>
        <a:ext cx="1411233" cy="1260468"/>
      </dsp:txXfrm>
    </dsp:sp>
    <dsp:sp modelId="{FC9B6A14-6A2C-40E6-B9F8-017FE4B199A8}">
      <dsp:nvSpPr>
        <dsp:cNvPr id="0" name=""/>
        <dsp:cNvSpPr/>
      </dsp:nvSpPr>
      <dsp:spPr>
        <a:xfrm rot="16200000">
          <a:off x="4557945" y="1386387"/>
          <a:ext cx="207013" cy="48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88997" y="1514328"/>
        <a:ext cx="144909" cy="290667"/>
      </dsp:txXfrm>
    </dsp:sp>
    <dsp:sp modelId="{B96179FC-523F-47D9-AD70-2DD0530131E8}">
      <dsp:nvSpPr>
        <dsp:cNvPr id="0" name=""/>
        <dsp:cNvSpPr/>
      </dsp:nvSpPr>
      <dsp:spPr>
        <a:xfrm>
          <a:off x="3949032" y="2617"/>
          <a:ext cx="1424838" cy="14248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জনতা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157695" y="211280"/>
        <a:ext cx="1007512" cy="1007512"/>
      </dsp:txXfrm>
    </dsp:sp>
    <dsp:sp modelId="{0A227B5A-EBFF-4934-8D07-E6DB861B02FD}">
      <dsp:nvSpPr>
        <dsp:cNvPr id="0" name=""/>
        <dsp:cNvSpPr/>
      </dsp:nvSpPr>
      <dsp:spPr>
        <a:xfrm>
          <a:off x="5721821" y="2467110"/>
          <a:ext cx="150512" cy="48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21821" y="2563999"/>
        <a:ext cx="105358" cy="290667"/>
      </dsp:txXfrm>
    </dsp:sp>
    <dsp:sp modelId="{34C10BA4-7AAF-4A30-A8E1-20AAC4F2D4A2}">
      <dsp:nvSpPr>
        <dsp:cNvPr id="0" name=""/>
        <dsp:cNvSpPr/>
      </dsp:nvSpPr>
      <dsp:spPr>
        <a:xfrm>
          <a:off x="5943329" y="1996914"/>
          <a:ext cx="1424838" cy="14248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রূপালী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151992" y="2205577"/>
        <a:ext cx="1007512" cy="1007512"/>
      </dsp:txXfrm>
    </dsp:sp>
    <dsp:sp modelId="{BDDFCDB4-C35E-48A1-9996-4C53191AFE46}">
      <dsp:nvSpPr>
        <dsp:cNvPr id="0" name=""/>
        <dsp:cNvSpPr/>
      </dsp:nvSpPr>
      <dsp:spPr>
        <a:xfrm rot="5400000">
          <a:off x="4557945" y="3547834"/>
          <a:ext cx="207013" cy="48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88997" y="3613671"/>
        <a:ext cx="144909" cy="290667"/>
      </dsp:txXfrm>
    </dsp:sp>
    <dsp:sp modelId="{4F42984D-B654-4651-AEA6-3478613B1F2A}">
      <dsp:nvSpPr>
        <dsp:cNvPr id="0" name=""/>
        <dsp:cNvSpPr/>
      </dsp:nvSpPr>
      <dsp:spPr>
        <a:xfrm>
          <a:off x="3949032" y="3991211"/>
          <a:ext cx="1424838" cy="14248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কৃষি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157695" y="4199874"/>
        <a:ext cx="1007512" cy="1007512"/>
      </dsp:txXfrm>
    </dsp:sp>
    <dsp:sp modelId="{504141D0-40A6-4BD7-A7EA-134E3D6E9094}">
      <dsp:nvSpPr>
        <dsp:cNvPr id="0" name=""/>
        <dsp:cNvSpPr/>
      </dsp:nvSpPr>
      <dsp:spPr>
        <a:xfrm rot="10800000">
          <a:off x="3450570" y="2467110"/>
          <a:ext cx="150512" cy="48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495724" y="2563999"/>
        <a:ext cx="105358" cy="290667"/>
      </dsp:txXfrm>
    </dsp:sp>
    <dsp:sp modelId="{651DADD2-0D50-4E9A-8DCE-9AB0CF2E8CCB}">
      <dsp:nvSpPr>
        <dsp:cNvPr id="0" name=""/>
        <dsp:cNvSpPr/>
      </dsp:nvSpPr>
      <dsp:spPr>
        <a:xfrm>
          <a:off x="1954735" y="1996914"/>
          <a:ext cx="1424838" cy="142483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সোনালী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163398" y="2205577"/>
        <a:ext cx="1007512" cy="100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9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6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6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4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CD06-E53C-4360-ABBB-CAEAD08F5552}" type="datetimeFigureOut">
              <a:rPr lang="en-US" smtClean="0"/>
              <a:pPr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CC26-FECA-4DDC-B9DB-C4F05C97C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25"/>
            <a:ext cx="12192000" cy="68271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74803" y="1676400"/>
            <a:ext cx="9674664" cy="3932181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6600" dirty="0" smtClean="0">
                <a:latin typeface="NikoshBAN" pitchFamily="2" charset="0"/>
                <a:cs typeface="NikoshBAN" pitchFamily="2" charset="0"/>
              </a:rPr>
            </a:b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7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78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ladesh_bank_building_motijheel_highrises_by_saiful_profile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59634"/>
            <a:ext cx="5307496" cy="2882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onali-Bn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69" y="79512"/>
            <a:ext cx="5046843" cy="28028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604043" y="5868646"/>
            <a:ext cx="707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 নিয়ন্ত্রণ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435" y="3191334"/>
            <a:ext cx="276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ব্যাংক</a:t>
            </a:r>
            <a:endParaRPr lang="bn-BD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1834" y="2985921"/>
            <a:ext cx="256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ব্যাংক</a:t>
            </a:r>
            <a:endParaRPr lang="bn-BD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bangladeshi t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464" y="3558209"/>
            <a:ext cx="4116309" cy="240526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3041792">
            <a:off x="4770782" y="2703442"/>
            <a:ext cx="974034" cy="97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018272">
            <a:off x="7434468" y="2763078"/>
            <a:ext cx="974034" cy="97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347" y="2237339"/>
            <a:ext cx="10018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উদ্দেশ্য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2540" y="5749862"/>
            <a:ext cx="792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বলিষ্ঠ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bn-BD" sz="48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152939" y="178902"/>
          <a:ext cx="93229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6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6836" y="5710099"/>
            <a:ext cx="466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bn-BD" sz="48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g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415"/>
            <a:ext cx="6102626" cy="4552122"/>
          </a:xfrm>
          <a:prstGeom prst="rect">
            <a:avLst/>
          </a:prstGeom>
        </p:spPr>
      </p:pic>
      <p:pic>
        <p:nvPicPr>
          <p:cNvPr id="4" name="Picture 3" descr="122_bangladesh-ship-buildi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8" y="258414"/>
            <a:ext cx="5777949" cy="4532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5565" y="5009321"/>
            <a:ext cx="310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39" y="4949687"/>
            <a:ext cx="3916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39" y="4004076"/>
            <a:ext cx="494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2099" y="3884809"/>
            <a:ext cx="3331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400" dirty="0"/>
          </a:p>
        </p:txBody>
      </p:sp>
      <p:pic>
        <p:nvPicPr>
          <p:cNvPr id="7" name="Picture 6" descr="970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38540"/>
            <a:ext cx="5980044" cy="3300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6836" y="5372173"/>
            <a:ext cx="466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endParaRPr lang="bn-BD" sz="48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8062012074527pmT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"/>
            <a:ext cx="60960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48" y="2902224"/>
            <a:ext cx="4340090" cy="2604054"/>
          </a:xfrm>
          <a:prstGeom prst="rect">
            <a:avLst/>
          </a:prstGeom>
        </p:spPr>
      </p:pic>
      <p:pic>
        <p:nvPicPr>
          <p:cNvPr id="3" name="Picture 2" descr="urtsy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235" y="0"/>
            <a:ext cx="4016903" cy="2723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320" y="5589681"/>
            <a:ext cx="565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bn-BD" sz="48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0697" y="5724939"/>
            <a:ext cx="374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bn-BD" sz="40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3359426" y="457200"/>
            <a:ext cx="4412974" cy="9541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4949687" y="4194312"/>
            <a:ext cx="2922104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Bangladesh-Bank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95" y="1172817"/>
            <a:ext cx="5882808" cy="316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9041" y="-19878"/>
            <a:ext cx="8428385" cy="6778484"/>
            <a:chOff x="159041" y="-19878"/>
            <a:chExt cx="8428385" cy="6778484"/>
          </a:xfrm>
        </p:grpSpPr>
        <p:sp>
          <p:nvSpPr>
            <p:cNvPr id="3" name="Oval 2"/>
            <p:cNvSpPr/>
            <p:nvPr/>
          </p:nvSpPr>
          <p:spPr>
            <a:xfrm>
              <a:off x="1172835" y="437319"/>
              <a:ext cx="6460435" cy="572493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220295" y="2126970"/>
              <a:ext cx="2584175" cy="23058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9041" y="2266111"/>
              <a:ext cx="2246245" cy="1649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কৃষি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60051" y="-19878"/>
              <a:ext cx="2246245" cy="1649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রুপালী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41181" y="2425142"/>
              <a:ext cx="2246245" cy="1649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সোনালী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220294" y="5108709"/>
              <a:ext cx="2246245" cy="1649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জনাতা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35078" y="5009322"/>
            <a:ext cx="4856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৬।ব্যাংকারের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5" y="5670094"/>
            <a:ext cx="6168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রকারকে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0"/>
            <a:ext cx="9485194" cy="55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2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group_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295"/>
            <a:ext cx="4844955" cy="2667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1809" y="532262"/>
            <a:ext cx="4245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889" y="3480179"/>
            <a:ext cx="9362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কেন্দ্রীয় ব্যাংকের উদ্দেশ্যগু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ব্যাখ্যা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3128" y="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23022">
            <a:off x="4375807" y="1685960"/>
            <a:ext cx="1880875" cy="723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5266" y="2613319"/>
            <a:ext cx="5581934" cy="584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দুতির মধ্যে কোনটি কেন্দ্রীয় ব্যাংক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6" y="3452884"/>
            <a:ext cx="4318466" cy="26476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926632">
            <a:off x="4328481" y="3517031"/>
            <a:ext cx="1880875" cy="723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9302" y="4638263"/>
            <a:ext cx="5581934" cy="7694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উত্তরঃ নিচের ব্যাংকটি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janata 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" y="79512"/>
            <a:ext cx="4253948" cy="31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4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7" grpId="0" animBg="1"/>
      <p:bldP spid="7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32687"/>
            <a:ext cx="12191999" cy="672531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6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Home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0" y="136478"/>
            <a:ext cx="36195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8226" y="477672"/>
            <a:ext cx="3739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334" y="2934269"/>
            <a:ext cx="8816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Flower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129" y="122368"/>
            <a:ext cx="12284105" cy="6844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692" y="570058"/>
            <a:ext cx="1156364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66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240"/>
            <a:ext cx="6387760" cy="63877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840055"/>
            <a:ext cx="66399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আলমগীর </a:t>
            </a: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</a:p>
          <a:p>
            <a:pPr algn="ctr"/>
            <a:endParaRPr lang="bn-BD" sz="11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(আইসিটি) </a:t>
            </a:r>
            <a:endParaRPr lang="bn-BD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মেজর মাহমুদুল হাসান  </a:t>
            </a:r>
            <a:r>
              <a:rPr lang="bn-BD" sz="4000" dirty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algn="ctr"/>
            <a:endParaRPr lang="bn-BD" sz="11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টাঙ্গাইল সদর, টাঙ্গাইল ।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089" y="104206"/>
            <a:ext cx="4811151" cy="597086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  <a:endParaRPr lang="bn-BD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১০ম</a:t>
            </a:r>
            <a:endParaRPr lang="bn-BD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১৩ (কেন্দ্রীয় ব্যাংক)</a:t>
            </a:r>
            <a:endParaRPr lang="bn-BD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bn-BD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1277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27" y="29227"/>
            <a:ext cx="9239533" cy="6796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34" y="60960"/>
            <a:ext cx="2573613" cy="256359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5456372">
            <a:off x="7950148" y="2826273"/>
            <a:ext cx="1148390" cy="628888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0683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48" y="755967"/>
            <a:ext cx="5791200" cy="390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45" y="4976449"/>
            <a:ext cx="537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FEDERAL RESERVE BANK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3806" y="4986772"/>
            <a:ext cx="537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STATE BANK OF PAKISTAN</a:t>
            </a:r>
            <a:endParaRPr lang="en-US" sz="3600" dirty="0"/>
          </a:p>
        </p:txBody>
      </p:sp>
      <p:grpSp>
        <p:nvGrpSpPr>
          <p:cNvPr id="2" name="Group 7"/>
          <p:cNvGrpSpPr/>
          <p:nvPr/>
        </p:nvGrpSpPr>
        <p:grpSpPr>
          <a:xfrm>
            <a:off x="99390" y="478740"/>
            <a:ext cx="6045958" cy="4097175"/>
            <a:chOff x="0" y="876300"/>
            <a:chExt cx="6045958" cy="4097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72035"/>
              <a:ext cx="6045958" cy="3901440"/>
            </a:xfrm>
            <a:prstGeom prst="rect">
              <a:avLst/>
            </a:prstGeom>
          </p:spPr>
        </p:pic>
        <p:pic>
          <p:nvPicPr>
            <p:cNvPr id="7" name="Picture 6" descr="FederalReserve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6740" y="876300"/>
              <a:ext cx="1577340" cy="1577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5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1042"/>
            <a:ext cx="4107766" cy="5266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9864" y="2188189"/>
            <a:ext cx="7752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491" y="2194559"/>
            <a:ext cx="118235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…</a:t>
            </a:r>
            <a:r>
              <a:rPr lang="bn-BD" sz="4800" dirty="0" smtClean="0"/>
              <a:t>	</a:t>
            </a:r>
            <a:endParaRPr lang="en-US" sz="4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 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</a:t>
            </a:r>
            <a:r>
              <a:rPr lang="bn-BD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 </a:t>
            </a:r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চিহ্নিত করতে পা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 </a:t>
            </a: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lowchart: Card 1"/>
          <p:cNvSpPr/>
          <p:nvPr/>
        </p:nvSpPr>
        <p:spPr>
          <a:xfrm>
            <a:off x="3152634" y="300251"/>
            <a:ext cx="4681181" cy="1078173"/>
          </a:xfrm>
          <a:prstGeom prst="flowChartPunchedCar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14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Up Arrow 5"/>
          <p:cNvSpPr/>
          <p:nvPr/>
        </p:nvSpPr>
        <p:spPr>
          <a:xfrm>
            <a:off x="4894799" y="3775164"/>
            <a:ext cx="2470246" cy="1271540"/>
          </a:xfrm>
          <a:prstGeom prst="curved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773" y="4211607"/>
            <a:ext cx="428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 কল্যাণ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endParaRPr lang="bn-BD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629" y="4165362"/>
            <a:ext cx="319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ব্যাংক</a:t>
            </a:r>
            <a:endParaRPr lang="bn-BD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bangladesh_bank_building_motijheel_highrises_by_saiful_profile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0" y="59634"/>
            <a:ext cx="6241774" cy="3756991"/>
          </a:xfrm>
          <a:prstGeom prst="rect">
            <a:avLst/>
          </a:prstGeom>
        </p:spPr>
      </p:pic>
      <p:pic>
        <p:nvPicPr>
          <p:cNvPr id="13" name="Picture 12" descr="108935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868" y="0"/>
            <a:ext cx="5313717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43" y="696396"/>
            <a:ext cx="5764697" cy="3101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39" y="1413276"/>
            <a:ext cx="494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প্রচলন বা মুদ্রা ছাপানো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181</Words>
  <Application>Microsoft Office PowerPoint</Application>
  <PresentationFormat>Custom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H.M. KAMAL</dc:creator>
  <cp:lastModifiedBy>TSS</cp:lastModifiedBy>
  <cp:revision>246</cp:revision>
  <dcterms:created xsi:type="dcterms:W3CDTF">2015-05-25T14:16:51Z</dcterms:created>
  <dcterms:modified xsi:type="dcterms:W3CDTF">2020-02-16T12:37:50Z</dcterms:modified>
</cp:coreProperties>
</file>