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2" autoAdjust="0"/>
    <p:restoredTop sz="94384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9B777-F9D3-4AB2-A36F-BEF84372FD67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F1C6B-D1E6-4A23-B541-436CBD5E1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19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F1C6B-D1E6-4A23-B541-436CBD5E1F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20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90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20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3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79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39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91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28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00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6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95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27841-CECC-4FE4-80E7-AF9A3259BBE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31B0-7B2D-4986-9BC3-B33DC6904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85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0"/>
            <a:ext cx="11887200" cy="6858000"/>
          </a:xfrm>
          <a:prstGeom prst="rect">
            <a:avLst/>
          </a:prstGeom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3471334" y="3149600"/>
            <a:ext cx="6637866" cy="13784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4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556933" y="0"/>
            <a:ext cx="5559552" cy="2084832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59" y="2222669"/>
            <a:ext cx="2909147" cy="40910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6961" y="2220687"/>
            <a:ext cx="4435553" cy="39319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0499" y="2241974"/>
            <a:ext cx="4150995" cy="4119637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23333" y="6434669"/>
            <a:ext cx="2133600" cy="40639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নিমের ডাল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2780" y="6485468"/>
            <a:ext cx="1886317" cy="3725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 তেল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47199" y="6485468"/>
            <a:ext cx="2321899" cy="3725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ভেষজ ঔষধ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22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749040" y="768096"/>
            <a:ext cx="5797296" cy="3547872"/>
          </a:xfrm>
          <a:prstGeom prst="fram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নিমের তিনটি উপকারীতা লিখ।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BD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80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9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1811867" y="33867"/>
            <a:ext cx="7586133" cy="2353734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533" y="2500843"/>
            <a:ext cx="2706953" cy="3933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5486" y="2472267"/>
            <a:ext cx="4083314" cy="40978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8800" y="2548468"/>
            <a:ext cx="4927600" cy="430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983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1" y="982133"/>
            <a:ext cx="8703733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 চর্মরোগের অব্যর্থ মহৌষধ বর্ণনা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4047596" y="0"/>
            <a:ext cx="4198936" cy="1117600"/>
          </a:xfrm>
          <a:prstGeom prst="flowChartPredefined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1599"/>
            <a:ext cx="4030133" cy="6197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6532" y="0"/>
            <a:ext cx="3810001" cy="6553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862667" y="6226387"/>
            <a:ext cx="524934" cy="54186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601200" y="6299200"/>
            <a:ext cx="745067" cy="48598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33333" y="1405467"/>
            <a:ext cx="3759200" cy="48937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১।বলাইচাঁদ কত সালে মারাযান?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২।নিমের উপকারিতা ব্যখ্যা কর।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৩।চিত্র ক 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সাথে খ এর তুলনা কর।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৪।নিমের ঔষধি গুণাগুণ বিশ্লেষণ করে তুমার মতামত দাও।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30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80933" y="745066"/>
            <a:ext cx="3843867" cy="13377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2895600" y="2353734"/>
            <a:ext cx="6722533" cy="2082800"/>
          </a:xfrm>
          <a:prstGeom prst="flowChartPredefined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১।নিমগাছ গল্পের সারমর্ম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91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039600" cy="6858000"/>
          </a:xfrm>
          <a:prstGeom prst="rect">
            <a:avLst/>
          </a:prstGeom>
          <a:ln>
            <a:noFill/>
          </a:ln>
        </p:spPr>
      </p:pic>
      <p:sp>
        <p:nvSpPr>
          <p:cNvPr id="4" name="Double Wave 3"/>
          <p:cNvSpPr/>
          <p:nvPr/>
        </p:nvSpPr>
        <p:spPr>
          <a:xfrm>
            <a:off x="3945467" y="5367869"/>
            <a:ext cx="5520266" cy="1676400"/>
          </a:xfrm>
          <a:prstGeom prst="doubleWav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68467" y="1167228"/>
            <a:ext cx="8236424" cy="48217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মোছাম্মাদ </a:t>
            </a:r>
            <a:r>
              <a:rPr lang="bn-IN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রোখশানা বেগম</a:t>
            </a:r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  <a:b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বুরঙ্গা ইকবাল আহমেদ হাইস্কুল এন্ড কলেজ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ওসমানীনগর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 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০১৭১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০৮০৯৫৬৬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rukshana</a:t>
            </a:r>
            <a:r>
              <a:rPr lang="en-US" sz="3600" dirty="0" smtClean="0">
                <a:latin typeface="NewMilleniumSchlbk" pitchFamily="18" charset="0"/>
                <a:cs typeface="NikoshBAN" panose="02000000000000000000" pitchFamily="2" charset="0"/>
              </a:rPr>
              <a:t>443696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2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3744" y="1758224"/>
            <a:ext cx="6711696" cy="31978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শ্রেণীঃনবম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শিক্ষার্থীঃ৫০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সময়ঃ৫০ মিনিট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87" y="760726"/>
            <a:ext cx="5510610" cy="8432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2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0544990"/>
              </p:ext>
            </p:extLst>
          </p:nvPr>
        </p:nvGraphicFramePr>
        <p:xfrm>
          <a:off x="0" y="769441"/>
          <a:ext cx="11987283" cy="5839057"/>
        </p:xfrm>
        <a:graphic>
          <a:graphicData uri="http://schemas.openxmlformats.org/drawingml/2006/table">
            <a:tbl>
              <a:tblPr firstRow="1" bandRow="1"/>
              <a:tblGrid>
                <a:gridCol w="1315091"/>
                <a:gridCol w="2318880"/>
                <a:gridCol w="4815987"/>
                <a:gridCol w="1423074"/>
                <a:gridCol w="2114251"/>
              </a:tblGrid>
              <a:tr h="510343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উপকরণ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6091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বিনিময়+শ্রেণী বিন্যাস+মনোযোগ+পাঠ ঘোষণা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মিঃ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11395">
                <a:tc rowSpan="4"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শিখনফল-১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সংক্ষিপ্ত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আলোচনা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 মিঃ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পাঠ্যবই+চকবোর্ড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11395">
                <a:tc vMerge="1"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 কাজ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4মিঃ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পাঠ্যবই</a:t>
                      </a:r>
                      <a:endParaRPr lang="en-US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49453">
                <a:tc vMerge="1"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শিখনফল-৩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জোড়ায় কাজ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৫মিঃ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6091">
                <a:tc vMerge="1"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শিখনফল-৪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দলীয় কাজ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১০মিঃ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চকবোর্ড+কর্মপত্র+</a:t>
                      </a:r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1882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মুল্যায়ণ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সৃজনশীল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প্রশ্ন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১২মিঃ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1882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বাড়ীর কাজ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৩মিঃ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1882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সমাপ্ত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ধন্যবাদ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১মিঃ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48" y="0"/>
            <a:ext cx="11978185" cy="76944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পরিকলপনা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8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605867" y="-118532"/>
            <a:ext cx="3132665" cy="1405465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06146" y="1334700"/>
            <a:ext cx="10740788" cy="4858603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শিক্ষার্থীরা,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১।নিমগাছ পাঠের লেখক পরিচিতি বলতে পারবে।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২।নিমগাছের উপকারিতা ব্যাখা করতে পারবে।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৩।চর্ম রোগের ঔষধ তৈরী করতে নিম পাতার ব্যাবহার বর্ণনা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3979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2272" y="219455"/>
            <a:ext cx="3581061" cy="66385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333" y="202521"/>
            <a:ext cx="4148666" cy="62998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213" y="219455"/>
            <a:ext cx="4009377" cy="66385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0" y="6502401"/>
            <a:ext cx="2370667" cy="35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28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267712" y="0"/>
            <a:ext cx="5394960" cy="2633472"/>
          </a:xfrm>
          <a:prstGeom prst="flowChartPunchedTap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21408" y="3419856"/>
            <a:ext cx="6419088" cy="26334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endParaRPr lang="en-US" sz="1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58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2960" y="932688"/>
            <a:ext cx="9912096" cy="52303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পরিচিত,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 গল্পের লেখক বলাইচাঁদ মুখোপাধ্যয়।জন্ম ১৮৯৯ সালে ১৯ শে জুলাই বিহারের পূর্ণিয়ায়।তাঁর উল্লেখযোগ্য গ্লপগ্রন্ত বনফুলের গল্প,বনফুলের আরো গল্প,বাহুল্য ইত্যাদি।১৯৭৯ সালে ৯ ফেব্রুয়ারি কলকাতায় মৃত্যুবরণ করেন।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70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364992" y="585216"/>
            <a:ext cx="4882896" cy="199339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0512" y="2578608"/>
            <a:ext cx="6858000" cy="3657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১।নিমগাছ গল্পের লেখকের নাম লিখ।</a:t>
            </a:r>
          </a:p>
          <a:p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২।তিনি কত সালে মৃত্যুবরণ করেন?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03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243</Words>
  <Application>Microsoft Office PowerPoint</Application>
  <PresentationFormat>Custom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115</cp:revision>
  <dcterms:created xsi:type="dcterms:W3CDTF">2014-11-30T15:15:21Z</dcterms:created>
  <dcterms:modified xsi:type="dcterms:W3CDTF">2020-03-18T05:07:53Z</dcterms:modified>
</cp:coreProperties>
</file>