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86" r:id="rId6"/>
    <p:sldId id="281" r:id="rId7"/>
    <p:sldId id="272" r:id="rId8"/>
    <p:sldId id="293" r:id="rId9"/>
    <p:sldId id="292" r:id="rId10"/>
    <p:sldId id="288" r:id="rId11"/>
    <p:sldId id="284" r:id="rId12"/>
    <p:sldId id="277" r:id="rId13"/>
    <p:sldId id="28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57" autoAdjust="0"/>
    <p:restoredTop sz="94660"/>
  </p:normalViewPr>
  <p:slideViewPr>
    <p:cSldViewPr>
      <p:cViewPr varScale="1">
        <p:scale>
          <a:sx n="73" d="100"/>
          <a:sy n="73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084AA-D674-4BFF-9F0D-9D0AB5CDEA95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8FC52-5AD9-43F0-BD8A-6944E8FDF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72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560212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9559148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80164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3171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5219637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309130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04064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2186176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0995018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358118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568628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7681B-6F22-4C7D-A6E5-69594547C8A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3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11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1523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2514600"/>
            <a:ext cx="20574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নয়ন নীর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295400"/>
            <a:ext cx="2133600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পচান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3733800"/>
            <a:ext cx="20574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রহিম চাচার ঝাড়া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4876800"/>
            <a:ext cx="2057400" cy="106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আড়ঙ্গের দিনে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poca doo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219199"/>
            <a:ext cx="2286000" cy="990601"/>
          </a:xfrm>
          <a:prstGeom prst="rect">
            <a:avLst/>
          </a:prstGeom>
        </p:spPr>
      </p:pic>
      <p:pic>
        <p:nvPicPr>
          <p:cNvPr id="13" name="Picture 12" descr="cOkher pa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514600"/>
            <a:ext cx="2209800" cy="1066799"/>
          </a:xfrm>
          <a:prstGeom prst="rect">
            <a:avLst/>
          </a:prstGeom>
        </p:spPr>
      </p:pic>
      <p:pic>
        <p:nvPicPr>
          <p:cNvPr id="14" name="Picture 13" descr="fokirer jhar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1" y="3657600"/>
            <a:ext cx="2209799" cy="990600"/>
          </a:xfrm>
          <a:prstGeom prst="rect">
            <a:avLst/>
          </a:prstGeom>
        </p:spPr>
      </p:pic>
      <p:pic>
        <p:nvPicPr>
          <p:cNvPr id="15" name="Picture 14" descr="mel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4724400"/>
            <a:ext cx="2286000" cy="14382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09800" y="6096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শব্দার্থ ও টীকা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1524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পচে গেছে এমন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2743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চোখের পানি</a:t>
            </a:r>
            <a:endParaRPr lang="en-US" sz="36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62600" y="3657601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রহিম চাচার ফুঁ দিয়ে রোগী সুস্থ করার পদ্ধতি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5105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মেলা/হাট/বাজারের দিনে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6" grpId="0"/>
      <p:bldP spid="17" grpId="0"/>
      <p:bldP spid="18" grpId="0"/>
      <p:bldP spid="19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7620000" cy="48013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কবি জসিম উদ্দিন কে পল্লী কবি বলা হয় কেন 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 মা ছেলের কি কি বায়না পূরন করতে পারেনি ?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 ছেলে মার কাছ থেকে  কি কি কাজের অনুমতি আদায় করে নিয়েছিল ?</a:t>
            </a: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9160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5456" y="464833"/>
            <a:ext cx="46482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981200"/>
            <a:ext cx="8077200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ছোট কুড়েঘরের বেড়ার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ফাকেতে কি আসত 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জসিম উদ্দিনের উল্লেখিত দুটি কাব্যের নাম বল 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নামাজের ঘরে মোমবাতি শব্দটি দ্বারা কি বলা হয়েছে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 কবর কবিতাটি কখন প্রকাশিত হয়েছিল ?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৫।জসীম উদ্দীনের ভ্রমনকাহিনী কোনটি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80832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52600"/>
            <a:ext cx="8915400" cy="44012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bn-BD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সন্তানের প্রতি মায়ের ভালোবাসা অকৃত্রিম-আলোচনা কর।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২।পল্লীজননী কবিতার মূলবক্তব্য নিজের ভাষায় লিখ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8522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images r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600200"/>
            <a:ext cx="5257800" cy="5257800"/>
          </a:xfrm>
        </p:spPr>
      </p:pic>
      <p:sp>
        <p:nvSpPr>
          <p:cNvPr id="5" name="Flowchart: Punched Tape 4"/>
          <p:cNvSpPr/>
          <p:nvPr/>
        </p:nvSpPr>
        <p:spPr>
          <a:xfrm>
            <a:off x="2133600" y="152400"/>
            <a:ext cx="5257800" cy="1371600"/>
          </a:xfrm>
          <a:prstGeom prst="flowChartPunchedTap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2425686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73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21108"/>
            <a:ext cx="9144000" cy="53245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মোছাম্মাদ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রোখশানা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সিনিয়র শিক্ষক 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বুরুঙ্গা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ইকবাল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ওসমানি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নগর,সিলেট</a:t>
            </a:r>
            <a:r>
              <a:rPr lang="bn-BD" sz="3600" b="1" dirty="0" smtClean="0"/>
              <a:t> </a:t>
            </a:r>
            <a:endParaRPr lang="en-US" sz="3600" b="1" dirty="0"/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নম্বর-০১৭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১০৮০৯৫৬৬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ই-মেইল-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rukshana</a:t>
            </a:r>
            <a:r>
              <a:rPr lang="en-US" sz="3600" b="1" dirty="0" smtClean="0">
                <a:latin typeface="NewZurica" pitchFamily="2" charset="0"/>
                <a:cs typeface="NikoshBAN" panose="02000000000000000000" pitchFamily="2" charset="0"/>
              </a:rPr>
              <a:t>443696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@gmai.com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BD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41786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8108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73508"/>
            <a:ext cx="8001000" cy="48320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bn-BD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৯ম </a:t>
            </a: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১মপত্র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সংখ্যাঃ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৮০</a:t>
            </a:r>
            <a:endParaRPr lang="bn-BD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।</a:t>
            </a:r>
          </a:p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-০</a:t>
            </a:r>
            <a:r>
              <a:rPr lang="en-US" sz="4400" b="1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4400" b="1" smtClean="0">
                <a:latin typeface="NikoshBAN" panose="02000000000000000000" pitchFamily="2" charset="0"/>
                <a:cs typeface="NikoshBAN" panose="02000000000000000000" pitchFamily="2" charset="0"/>
              </a:rPr>
              <a:t>-২০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endParaRPr lang="bn-BD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9244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94456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পরিকল্পনা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5685498"/>
              </p:ext>
            </p:extLst>
          </p:nvPr>
        </p:nvGraphicFramePr>
        <p:xfrm>
          <a:off x="838200" y="1371600"/>
          <a:ext cx="762904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441"/>
                <a:gridCol w="1481455"/>
                <a:gridCol w="2667000"/>
                <a:gridCol w="1219200"/>
                <a:gridCol w="133794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ঊপকরন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বিনিময়,শ্রেণী বিন্যাস,মনযোগ আকর্ষণ,পাঠ ঘোষণা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aseline="-25000" dirty="0" smtClean="0">
                          <a:latin typeface="NikoshBAN" pitchFamily="2" charset="0"/>
                          <a:cs typeface="NikoshBAN" pitchFamily="2" charset="0"/>
                        </a:rPr>
                        <a:t>১+২+১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-25000" dirty="0" smtClean="0">
                          <a:latin typeface="NikoshBAN" pitchFamily="2" charset="0"/>
                          <a:cs typeface="NikoshBAN" pitchFamily="2" charset="0"/>
                        </a:rPr>
                        <a:t>মিঃ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ফল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ছবি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প্রদর্শন,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৮মিঃ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ফল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জোডায়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 ডাস্টার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ফল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দলীয় কাজ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১২মিঃ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 ডাস্টার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মূল্যায়ন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সৃজনশীল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প্রশ্ন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বাডীর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০৪মিঃ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 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সমাপ্ত ঘোষণা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 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82191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পাঠে শিক্ষার্থীরা—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কবি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বলতে পারবে ।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২।গ্রাম বাংলার পরিবেশ ব্যাখ্যা করতে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পারবে।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একজন পল্লী মায়ের সন্তান স্নেহের হৃদয়ের আকুতিগুলো ব্যাখ্যা করতে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পারবে।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smtClean="0">
                <a:latin typeface="NikoshBAN" pitchFamily="2" charset="0"/>
                <a:cs typeface="NikoshBAN" pitchFamily="2" charset="0"/>
              </a:rPr>
              <a:t>৪। কবিতাটির মূল বক্তব্য ব্যাখ্যা করতে পারবে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533400"/>
            <a:ext cx="4800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3830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32" y="0"/>
            <a:ext cx="91332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40281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7924800" cy="147002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6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67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4114800"/>
            <a:ext cx="7696200" cy="156966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</a:t>
            </a:r>
            <a:r>
              <a:rPr lang="bn-BD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পল্লিজননী</a:t>
            </a:r>
            <a:endParaRPr lang="en-US" sz="48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bn-IN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জসীম উদ্দীন</a:t>
            </a:r>
            <a:r>
              <a:rPr lang="bn-BD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8466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9144000" cy="670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800" y="2440857"/>
            <a:ext cx="1981200" cy="1682955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685800" y="457200"/>
            <a:ext cx="2362200" cy="1600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মৃত্যুঃ১৯৭৬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১৪ই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মার্চ,ঢাকায়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0" y="2514600"/>
            <a:ext cx="2667000" cy="1524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পুরস্কারঃ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১৯৭৬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একুশে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পদক,বিশ্বভারতী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ডি,লিট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9600" y="4953000"/>
            <a:ext cx="3352800" cy="1676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কাব্যঃনকশীকাথাঁর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মাঠ,সোজন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বাদিয়ার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ঘাট,রাখালী,হাসু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572000" y="4876800"/>
            <a:ext cx="2819400" cy="1600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পেশাগত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কর্মচা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রী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705600" y="2743200"/>
            <a:ext cx="2286000" cy="1676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পিতাঃ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আনসার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উদ্দীন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মোল্লা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57600" y="304800"/>
            <a:ext cx="2362200" cy="1219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জম্মঃ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১৯০৩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৩০শে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অক্টোব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553200" y="533400"/>
            <a:ext cx="2362200" cy="1524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জম্ম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স্থানঃ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ফরিদপুর।তাম্মুলখানা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09004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328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শিক্ষক পরিচিতি</vt:lpstr>
      <vt:lpstr>পাঠ পরিচিতি</vt:lpstr>
      <vt:lpstr>পাঠ পরিকল্পনা</vt:lpstr>
      <vt:lpstr>Slide 5</vt:lpstr>
      <vt:lpstr>Slide 6</vt:lpstr>
      <vt:lpstr> আজকের পাঠঃ </vt:lpstr>
      <vt:lpstr>Slide 8</vt:lpstr>
      <vt:lpstr>Slide 9</vt:lpstr>
      <vt:lpstr>Slide 10</vt:lpstr>
      <vt:lpstr>Slide 11</vt:lpstr>
      <vt:lpstr>Slide 12</vt:lpstr>
      <vt:lpstr>Slide 13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user</cp:lastModifiedBy>
  <cp:revision>137</cp:revision>
  <dcterms:created xsi:type="dcterms:W3CDTF">2014-08-13T03:56:30Z</dcterms:created>
  <dcterms:modified xsi:type="dcterms:W3CDTF">2020-03-18T06:57:24Z</dcterms:modified>
</cp:coreProperties>
</file>