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7" r:id="rId7"/>
    <p:sldId id="261" r:id="rId8"/>
    <p:sldId id="266" r:id="rId9"/>
    <p:sldId id="265" r:id="rId10"/>
    <p:sldId id="26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 Solution" initials="IS" lastIdx="1" clrIdx="0">
    <p:extLst>
      <p:ext uri="{19B8F6BF-5375-455C-9EA6-DF929625EA0E}">
        <p15:presenceInfo xmlns:p15="http://schemas.microsoft.com/office/powerpoint/2012/main" userId="IT Solut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6" autoAdjust="0"/>
  </p:normalViewPr>
  <p:slideViewPr>
    <p:cSldViewPr snapToGrid="0">
      <p:cViewPr varScale="1">
        <p:scale>
          <a:sx n="61" d="100"/>
          <a:sy n="61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2T11:59:31.591" idx="1">
    <p:pos x="7577" y="438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D488F-05B7-4ACD-B546-E9F332EA899C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E4D3B-204B-4F2D-9CEE-5386C4686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7E4D3B-204B-4F2D-9CEE-5386C46866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897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0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01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6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78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7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9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5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8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6120-C0CC-4610-90D3-CAD1CEAC579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31245A-073E-406A-B5CF-5A743D2A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386B-BB48-4ECF-A22C-2508A0535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31" y="3838243"/>
            <a:ext cx="7877908" cy="24648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5879F-452D-4559-80B6-CDF798195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427" y="3967088"/>
            <a:ext cx="8689145" cy="1103605"/>
          </a:xfrm>
        </p:spPr>
        <p:txBody>
          <a:bodyPr>
            <a:normAutofit fontScale="47500" lnSpcReduction="20000"/>
          </a:bodyPr>
          <a:lstStyle/>
          <a:p>
            <a:r>
              <a:rPr lang="en-US" sz="1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D9B83D-846A-4BB2-BE10-9FA106AD0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1" y="218048"/>
            <a:ext cx="11309153" cy="66399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21D48C0-942F-462E-81BF-57B2AC68DAA3}"/>
              </a:ext>
            </a:extLst>
          </p:cNvPr>
          <p:cNvSpPr/>
          <p:nvPr/>
        </p:nvSpPr>
        <p:spPr>
          <a:xfrm>
            <a:off x="3961229" y="1653361"/>
            <a:ext cx="3789400" cy="31944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FF00"/>
                </a:solidFill>
              </a:rPr>
              <a:t>স্বাগতম</a:t>
            </a:r>
            <a:r>
              <a:rPr lang="bn-IN" sz="6000" dirty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72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A6F43F-F2E1-4995-A8B0-468486B30A55}"/>
              </a:ext>
            </a:extLst>
          </p:cNvPr>
          <p:cNvSpPr txBox="1"/>
          <p:nvPr/>
        </p:nvSpPr>
        <p:spPr>
          <a:xfrm>
            <a:off x="0" y="858129"/>
            <a:ext cx="1008993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০১ ) ৪+৫ = কত? </a:t>
            </a:r>
          </a:p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০২) ৭+৩= কত? </a:t>
            </a:r>
          </a:p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তা দলে আলোচনা করে খাতায় লিখ। </a:t>
            </a:r>
            <a:endParaRPr lang="bn-IN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9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2D15C65-5E62-40F8-AAF6-0F287D7701D0}"/>
              </a:ext>
            </a:extLst>
          </p:cNvPr>
          <p:cNvSpPr/>
          <p:nvPr/>
        </p:nvSpPr>
        <p:spPr>
          <a:xfrm>
            <a:off x="2250831" y="942535"/>
            <a:ext cx="7610622" cy="1716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/>
              <a:t>মৌখিক কাজ</a:t>
            </a:r>
            <a:endParaRPr lang="en-US" sz="5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2C7507-1E5D-4917-86C7-F9F0AC4C9A87}"/>
              </a:ext>
            </a:extLst>
          </p:cNvPr>
          <p:cNvSpPr txBox="1"/>
          <p:nvPr/>
        </p:nvSpPr>
        <p:spPr>
          <a:xfrm>
            <a:off x="1674054" y="3429000"/>
            <a:ext cx="10044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arenR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৭+২ = ?</a:t>
            </a:r>
          </a:p>
          <a:p>
            <a:pPr algn="ctr"/>
            <a:r>
              <a:rPr lang="bn-IN" sz="6000" dirty="0"/>
              <a:t>২)৪+৪ =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565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6 Points 2">
            <a:extLst>
              <a:ext uri="{FF2B5EF4-FFF2-40B4-BE49-F238E27FC236}">
                <a16:creationId xmlns:a16="http://schemas.microsoft.com/office/drawing/2014/main" id="{10BF4A14-30D0-4C0C-BEB6-EEF186E0E0B3}"/>
              </a:ext>
            </a:extLst>
          </p:cNvPr>
          <p:cNvSpPr/>
          <p:nvPr/>
        </p:nvSpPr>
        <p:spPr>
          <a:xfrm>
            <a:off x="1448972" y="1139483"/>
            <a:ext cx="9913034" cy="5718517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solidFill>
                  <a:srgbClr val="FFFF00"/>
                </a:solidFill>
              </a:rPr>
              <a:t>ধন্যবাদ</a:t>
            </a:r>
            <a:r>
              <a:rPr lang="bn-IN" sz="11500" dirty="0"/>
              <a:t>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6050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E24FC2-7DC6-4DC4-9490-9F00D1EEA2F0}"/>
              </a:ext>
            </a:extLst>
          </p:cNvPr>
          <p:cNvSpPr txBox="1"/>
          <p:nvPr/>
        </p:nvSpPr>
        <p:spPr>
          <a:xfrm>
            <a:off x="450166" y="245626"/>
            <a:ext cx="11549576" cy="661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</a:p>
          <a:p>
            <a:r>
              <a:rPr lang="bn-IN" sz="7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শিক্ষক পরিচিতিঃ</a:t>
            </a:r>
          </a:p>
          <a:p>
            <a:r>
              <a:rPr lang="bn-IN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bn-IN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মাকছুদের রহমান –রেজিঃ২০ </a:t>
            </a:r>
            <a:endParaRPr lang="bn-IN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পদবীঃ 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  <a:endParaRPr lang="bn-IN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হারবাং বার্মিজ সরকারি প্রাথমিক বিদ্যালয়</a:t>
            </a:r>
            <a:endParaRPr lang="bn-IN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B42507-F383-4059-8054-EC482FCF8C81}"/>
              </a:ext>
            </a:extLst>
          </p:cNvPr>
          <p:cNvSpPr/>
          <p:nvPr/>
        </p:nvSpPr>
        <p:spPr>
          <a:xfrm>
            <a:off x="9777046" y="351692"/>
            <a:ext cx="1561515" cy="1587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76462C-891C-4DA2-AED3-9805301CC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603" y="734284"/>
            <a:ext cx="1027388" cy="92732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43B530-881F-45DA-AE06-4BB102FB8C54}"/>
              </a:ext>
            </a:extLst>
          </p:cNvPr>
          <p:cNvSpPr/>
          <p:nvPr/>
        </p:nvSpPr>
        <p:spPr>
          <a:xfrm>
            <a:off x="853439" y="478302"/>
            <a:ext cx="1763151" cy="1587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62CA17-2809-4E05-8041-84B7233C3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09" y="720301"/>
            <a:ext cx="1243093" cy="11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BBF9C5-03CE-4C56-B28B-F58C61F770F8}"/>
              </a:ext>
            </a:extLst>
          </p:cNvPr>
          <p:cNvSpPr txBox="1"/>
          <p:nvPr/>
        </p:nvSpPr>
        <p:spPr>
          <a:xfrm>
            <a:off x="307145" y="433194"/>
            <a:ext cx="11577710" cy="58169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48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 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      ০৭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     যোগ</a:t>
            </a:r>
          </a:p>
          <a:p>
            <a:r>
              <a:rPr lang="bn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৪০ মিঃ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১২-০২-২০২০ </a:t>
            </a:r>
          </a:p>
        </p:txBody>
      </p:sp>
    </p:spTree>
    <p:extLst>
      <p:ext uri="{BB962C8B-B14F-4D97-AF65-F5344CB8AC3E}">
        <p14:creationId xmlns:p14="http://schemas.microsoft.com/office/powerpoint/2010/main" val="36217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49049B-5496-4E0E-838A-7698DA2B135F}"/>
              </a:ext>
            </a:extLst>
          </p:cNvPr>
          <p:cNvSpPr txBox="1"/>
          <p:nvPr/>
        </p:nvSpPr>
        <p:spPr>
          <a:xfrm>
            <a:off x="4093029" y="957943"/>
            <a:ext cx="4804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AAA099-EE6A-4451-B18D-CE50419BE997}"/>
              </a:ext>
            </a:extLst>
          </p:cNvPr>
          <p:cNvSpPr txBox="1"/>
          <p:nvPr/>
        </p:nvSpPr>
        <p:spPr>
          <a:xfrm>
            <a:off x="3502855" y="665560"/>
            <a:ext cx="6386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  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বলঃ </a:t>
            </a:r>
            <a:r>
              <a:rPr lang="bn-IN" sz="4400" dirty="0"/>
              <a:t>       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33370-DDF9-4F4D-B551-E7C09248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83988"/>
            <a:ext cx="10415167" cy="43084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99B354B-55BF-4ACE-9BEC-0402B572D70A}"/>
              </a:ext>
            </a:extLst>
          </p:cNvPr>
          <p:cNvSpPr/>
          <p:nvPr/>
        </p:nvSpPr>
        <p:spPr>
          <a:xfrm>
            <a:off x="1842868" y="1681217"/>
            <a:ext cx="9551963" cy="4335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8E33E5-EE93-4898-854A-44AA2250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38" y="631156"/>
            <a:ext cx="8755932" cy="509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99BBD-6F88-4C50-966E-ED3F6CA56D7E}"/>
              </a:ext>
            </a:extLst>
          </p:cNvPr>
          <p:cNvSpPr txBox="1"/>
          <p:nvPr/>
        </p:nvSpPr>
        <p:spPr>
          <a:xfrm>
            <a:off x="2101668" y="844063"/>
            <a:ext cx="644434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7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287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7889EC27-59A9-4957-B892-4349A011CF11}"/>
              </a:ext>
            </a:extLst>
          </p:cNvPr>
          <p:cNvSpPr/>
          <p:nvPr/>
        </p:nvSpPr>
        <p:spPr>
          <a:xfrm>
            <a:off x="5119857" y="323557"/>
            <a:ext cx="976143" cy="1561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A74653-5A3E-4602-BF78-90F47F359204}"/>
              </a:ext>
            </a:extLst>
          </p:cNvPr>
          <p:cNvSpPr txBox="1"/>
          <p:nvPr/>
        </p:nvSpPr>
        <p:spPr>
          <a:xfrm>
            <a:off x="407963" y="1228544"/>
            <a:ext cx="1104313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9.1.1- </a:t>
            </a: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 একত্রিত করে উপকরণ গুচ্ছগুলোর সংখ্যা বলতে ও লিখতে পারবে।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6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FD1567-766B-4F52-A16B-29FB5F70F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2" y="735038"/>
            <a:ext cx="10818055" cy="43574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CE3EF2-80D9-4F49-81DD-895C3C4E305F}"/>
              </a:ext>
            </a:extLst>
          </p:cNvPr>
          <p:cNvSpPr txBox="1"/>
          <p:nvPr/>
        </p:nvSpPr>
        <p:spPr>
          <a:xfrm>
            <a:off x="7962315" y="5627076"/>
            <a:ext cx="2813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/>
              <a:t>২৯ পৃষ্ঠা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E6AF04-66AF-486B-9F58-4A1706AD6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35" y="1997612"/>
            <a:ext cx="8404923" cy="38221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F0851B-087C-454B-8C1B-F951517705D1}"/>
              </a:ext>
            </a:extLst>
          </p:cNvPr>
          <p:cNvSpPr txBox="1"/>
          <p:nvPr/>
        </p:nvSpPr>
        <p:spPr>
          <a:xfrm>
            <a:off x="2205112" y="329194"/>
            <a:ext cx="2675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solidFill>
                  <a:srgbClr val="00B050"/>
                </a:solidFill>
              </a:rPr>
              <a:t>৫</a:t>
            </a:r>
            <a:r>
              <a:rPr lang="bn-IN" sz="3600" dirty="0">
                <a:solidFill>
                  <a:srgbClr val="00B050"/>
                </a:solidFill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2DFB1-E46F-4B5D-B790-A3775C7ABC6B}"/>
              </a:ext>
            </a:extLst>
          </p:cNvPr>
          <p:cNvSpPr txBox="1"/>
          <p:nvPr/>
        </p:nvSpPr>
        <p:spPr>
          <a:xfrm>
            <a:off x="6241376" y="551672"/>
            <a:ext cx="1158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/>
              <a:t>+</a:t>
            </a:r>
            <a:r>
              <a:rPr lang="bn-IN" sz="3200" dirty="0"/>
              <a:t>  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4C8DB4-11BE-4B24-B151-59B4A7B39889}"/>
              </a:ext>
            </a:extLst>
          </p:cNvPr>
          <p:cNvSpPr txBox="1"/>
          <p:nvPr/>
        </p:nvSpPr>
        <p:spPr>
          <a:xfrm>
            <a:off x="8352702" y="551672"/>
            <a:ext cx="1818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00B0F0"/>
                </a:solidFill>
              </a:rPr>
              <a:t>২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99</Words>
  <Application>Microsoft Office PowerPoint</Application>
  <PresentationFormat>Widescreen</PresentationFormat>
  <Paragraphs>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Solution</dc:creator>
  <cp:lastModifiedBy>IT Solution</cp:lastModifiedBy>
  <cp:revision>35</cp:revision>
  <dcterms:created xsi:type="dcterms:W3CDTF">2020-02-12T14:40:53Z</dcterms:created>
  <dcterms:modified xsi:type="dcterms:W3CDTF">2020-02-12T20:47:57Z</dcterms:modified>
</cp:coreProperties>
</file>