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6" r:id="rId2"/>
    <p:sldId id="277" r:id="rId3"/>
    <p:sldId id="278" r:id="rId4"/>
    <p:sldId id="279" r:id="rId5"/>
    <p:sldId id="280" r:id="rId6"/>
    <p:sldId id="291" r:id="rId7"/>
    <p:sldId id="281" r:id="rId8"/>
    <p:sldId id="292" r:id="rId9"/>
    <p:sldId id="282" r:id="rId10"/>
    <p:sldId id="283" r:id="rId11"/>
    <p:sldId id="289" r:id="rId12"/>
    <p:sldId id="284" r:id="rId13"/>
    <p:sldId id="285" r:id="rId14"/>
    <p:sldId id="290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5055" autoAdjust="0"/>
  </p:normalViewPr>
  <p:slideViewPr>
    <p:cSldViewPr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1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7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1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3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2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5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8468" y="-304800"/>
            <a:ext cx="9228668" cy="7868424"/>
            <a:chOff x="-8468" y="-304800"/>
            <a:chExt cx="9228668" cy="7868424"/>
          </a:xfrm>
        </p:grpSpPr>
        <p:sp>
          <p:nvSpPr>
            <p:cNvPr id="4" name="TextBox 3"/>
            <p:cNvSpPr txBox="1"/>
            <p:nvPr/>
          </p:nvSpPr>
          <p:spPr>
            <a:xfrm>
              <a:off x="1371600" y="2362200"/>
              <a:ext cx="7848600" cy="5201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00" i="1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9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endParaRPr lang="en-US" sz="166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38258"/>
              <a:ext cx="3381375" cy="13525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2908" y="-304800"/>
              <a:ext cx="3381375" cy="13525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7263" y="5516739"/>
              <a:ext cx="3381376" cy="13525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4283" y="5516739"/>
              <a:ext cx="2364317" cy="13525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468" y="-304800"/>
              <a:ext cx="3381375" cy="13525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5572" y="-304800"/>
              <a:ext cx="2364317" cy="1352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89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6705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i="1" dirty="0">
                <a:solidFill>
                  <a:srgbClr val="00B050"/>
                </a:solidFill>
              </a:rPr>
              <a:t>শিখন ফলঃ</a:t>
            </a:r>
          </a:p>
          <a:p>
            <a:r>
              <a:rPr lang="en-US" sz="4000" b="1" i="1" dirty="0">
                <a:solidFill>
                  <a:schemeClr val="tx2"/>
                </a:solidFill>
              </a:rPr>
              <a:t>১</a:t>
            </a:r>
            <a:r>
              <a:rPr lang="bn-IN" sz="4000" b="1" i="1" dirty="0">
                <a:solidFill>
                  <a:schemeClr val="tx2"/>
                </a:solidFill>
              </a:rPr>
              <a:t>০.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 –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i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\</a:t>
            </a:r>
            <a:endParaRPr lang="bn-IN" sz="4000" b="1" i="1" dirty="0">
              <a:solidFill>
                <a:schemeClr val="tx2"/>
              </a:solidFill>
            </a:endParaRPr>
          </a:p>
          <a:p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21491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6A9944-E181-4927-ABD3-9BF34BAE1AE7}"/>
              </a:ext>
            </a:extLst>
          </p:cNvPr>
          <p:cNvSpPr txBox="1"/>
          <p:nvPr/>
        </p:nvSpPr>
        <p:spPr>
          <a:xfrm>
            <a:off x="838200" y="609600"/>
            <a:ext cx="7696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সাথে সংযোগ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নং-১১৭)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4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ACAB7F-4629-4C6F-BDED-A77AF1F0D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696199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8541" y="526156"/>
            <a:ext cx="7543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    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bn-IN" sz="2800" b="1" dirty="0">
                <a:solidFill>
                  <a:srgbClr val="FF0000"/>
                </a:solidFill>
              </a:rPr>
              <a:t>				</a:t>
            </a:r>
            <a:r>
              <a:rPr lang="bn-IN" sz="66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দলীয়কাজঃ</a:t>
            </a:r>
            <a:r>
              <a:rPr lang="bn-IN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rgbClr val="FF0000"/>
                </a:solidFill>
              </a:rPr>
              <a:t>                                                                                                        </a:t>
            </a:r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আবহাওয়া কাকে বলে?</a:t>
            </a:r>
          </a:p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জলবায়ু পরিবর্তনের ২টি কারণ বল ।</a:t>
            </a:r>
            <a:r>
              <a:rPr lang="bn-IN" dirty="0">
                <a:solidFill>
                  <a:srgbClr val="FF0000"/>
                </a:solidFill>
              </a:rPr>
              <a:t> ‌‍  </a:t>
            </a:r>
          </a:p>
          <a:p>
            <a:endParaRPr lang="bn-IN" dirty="0">
              <a:solidFill>
                <a:srgbClr val="FF0000"/>
              </a:solidFill>
            </a:endParaRPr>
          </a:p>
          <a:p>
            <a:endParaRPr lang="bn-IN" dirty="0">
              <a:solidFill>
                <a:srgbClr val="FF0000"/>
              </a:solidFill>
            </a:endParaRPr>
          </a:p>
          <a:p>
            <a:endParaRPr lang="b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FC0D08-ED87-4C1F-ADCD-8EB41CEF9E31}"/>
              </a:ext>
            </a:extLst>
          </p:cNvPr>
          <p:cNvSpPr txBox="1"/>
          <p:nvPr/>
        </p:nvSpPr>
        <p:spPr>
          <a:xfrm>
            <a:off x="685800" y="609600"/>
            <a:ext cx="76962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(লিখিত)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 বেড়ে গেলে পরিবেশের কী কী ক্ষতি হয় লিখ?</a:t>
            </a:r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1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082" y="1524000"/>
            <a:ext cx="8305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পরিকল্পিত কাজঃ </a:t>
            </a:r>
          </a:p>
          <a:p>
            <a:r>
              <a:rPr lang="bn-IN" sz="4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 সম্পর্কে  তোমার  নিজের ভাষায়  ৫টি  বাক্য লিখে  আনবে  \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560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67374" y="945591"/>
            <a:ext cx="5757273" cy="5101823"/>
            <a:chOff x="446442" y="1311978"/>
            <a:chExt cx="5960471" cy="6743365"/>
          </a:xfrm>
        </p:grpSpPr>
        <p:sp>
          <p:nvSpPr>
            <p:cNvPr id="2" name="TextBox 1"/>
            <p:cNvSpPr txBox="1"/>
            <p:nvPr/>
          </p:nvSpPr>
          <p:spPr>
            <a:xfrm>
              <a:off x="729929" y="6608794"/>
              <a:ext cx="5410200" cy="1446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i="1" dirty="0">
                  <a:solidFill>
                    <a:srgbClr val="7030A0"/>
                  </a:solidFill>
                </a:rPr>
                <a:t>ধন্যবাদ</a:t>
              </a:r>
              <a:endParaRPr lang="en-US" sz="8800" i="1" dirty="0">
                <a:solidFill>
                  <a:srgbClr val="7030A0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442" y="1311978"/>
              <a:ext cx="5960471" cy="4876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48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362200" y="-1828800"/>
            <a:ext cx="12993299" cy="9872672"/>
            <a:chOff x="-2228691" y="-1607903"/>
            <a:chExt cx="12993299" cy="9872672"/>
          </a:xfrm>
        </p:grpSpPr>
        <p:sp>
          <p:nvSpPr>
            <p:cNvPr id="4" name="TextBox 3"/>
            <p:cNvSpPr txBox="1"/>
            <p:nvPr/>
          </p:nvSpPr>
          <p:spPr>
            <a:xfrm>
              <a:off x="1510453" y="1336566"/>
              <a:ext cx="7662855" cy="3847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>
                  <a:solidFill>
                    <a:srgbClr val="00B0F0"/>
                  </a:solidFill>
                </a:rPr>
                <a:t>শিক্ষক</a:t>
              </a:r>
              <a:r>
                <a:rPr lang="en-US" sz="6000" dirty="0">
                  <a:solidFill>
                    <a:srgbClr val="00B0F0"/>
                  </a:solidFill>
                </a:rPr>
                <a:t> </a:t>
              </a:r>
              <a:r>
                <a:rPr lang="en-US" sz="6000" dirty="0" err="1">
                  <a:solidFill>
                    <a:srgbClr val="00B0F0"/>
                  </a:solidFill>
                </a:rPr>
                <a:t>পরিচিতি</a:t>
              </a:r>
              <a:r>
                <a:rPr lang="bn-IN" sz="6000" dirty="0">
                  <a:solidFill>
                    <a:srgbClr val="00B0F0"/>
                  </a:solidFill>
                </a:rPr>
                <a:t>ঃ</a:t>
              </a:r>
              <a:r>
                <a:rPr lang="en-US" sz="6000" dirty="0">
                  <a:solidFill>
                    <a:srgbClr val="00B0F0"/>
                  </a:solidFill>
                </a:rPr>
                <a:t> </a:t>
              </a:r>
              <a:endParaRPr lang="bn-IN" sz="6000" dirty="0">
                <a:solidFill>
                  <a:srgbClr val="00B0F0"/>
                </a:solidFill>
              </a:endParaRPr>
            </a:p>
            <a:p>
              <a:r>
                <a:rPr lang="en-US" sz="4000" b="1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শাহ</a:t>
              </a:r>
              <a:r>
                <a:rPr lang="bn-IN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en-US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  </a:t>
              </a:r>
              <a:r>
                <a:rPr lang="bn-IN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</a:t>
              </a:r>
              <a:r>
                <a:rPr lang="en-US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bn-IN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bn-IN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  <a:r>
                <a:rPr lang="bn-IN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bn-IN" sz="4000" b="1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4000" b="1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্না</a:t>
              </a:r>
              <a:r>
                <a:rPr lang="bn-IN" sz="2400" i="1" dirty="0">
                  <a:solidFill>
                    <a:srgbClr val="FF0000"/>
                  </a:solidFill>
                </a:rPr>
                <a:t>	   </a:t>
              </a:r>
              <a:endParaRPr lang="en-US" sz="2000" i="1" dirty="0">
                <a:solidFill>
                  <a:srgbClr val="FF0000"/>
                </a:solidFill>
              </a:endParaRPr>
            </a:p>
            <a:p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4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মুরালিয়া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সরকারি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  <a:p>
              <a:r>
                <a:rPr lang="en-US" sz="4000" i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কুতুব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া,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bn-IN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4000" i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\</a:t>
              </a:r>
            </a:p>
            <a:p>
              <a:endParaRPr lang="en-US" sz="2400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064" y="4419600"/>
              <a:ext cx="5747937" cy="38100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357037" y="3244334"/>
              <a:ext cx="1847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2858958" y="995319"/>
              <a:ext cx="7051226" cy="579069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36991" y="2181649"/>
              <a:ext cx="5445234" cy="3810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33429">
              <a:off x="6876553" y="-812384"/>
              <a:ext cx="3187770" cy="3810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655" y="-1607903"/>
              <a:ext cx="7620000" cy="3810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36296">
              <a:off x="-508463" y="-1391088"/>
              <a:ext cx="1727343" cy="3810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648" y="4454769"/>
              <a:ext cx="8414936" cy="381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15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23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পরিচিতি </a:t>
            </a:r>
            <a:r>
              <a:rPr lang="bn-IN" sz="40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r>
              <a:rPr lang="bn-IN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 ৫ম</a:t>
            </a:r>
            <a:r>
              <a:rPr lang="en-US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</a:p>
          <a:p>
            <a:r>
              <a:rPr lang="bn-IN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বাংলাদেশ ও বিশ্বপরিচয় </a:t>
            </a:r>
          </a:p>
          <a:p>
            <a:r>
              <a:rPr lang="en-US" sz="36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দূর্যোগ</a:t>
            </a:r>
            <a:endParaRPr lang="en-US" sz="32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bn-IN" sz="32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32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2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bn-IN" sz="32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120801"/>
            <a:ext cx="7315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solidFill>
                  <a:srgbClr val="002060"/>
                </a:solidFill>
              </a:rPr>
              <a:t>চলো</a:t>
            </a:r>
            <a:r>
              <a:rPr lang="en-US" sz="4000" i="1" dirty="0">
                <a:solidFill>
                  <a:srgbClr val="002060"/>
                </a:solidFill>
              </a:rPr>
              <a:t> </a:t>
            </a:r>
            <a:r>
              <a:rPr lang="en-US" sz="4000" i="1" dirty="0" err="1">
                <a:solidFill>
                  <a:srgbClr val="002060"/>
                </a:solidFill>
              </a:rPr>
              <a:t>আমরা</a:t>
            </a:r>
            <a:r>
              <a:rPr lang="en-US" sz="4000" i="1" dirty="0">
                <a:solidFill>
                  <a:srgbClr val="002060"/>
                </a:solidFill>
              </a:rPr>
              <a:t> </a:t>
            </a:r>
            <a:r>
              <a:rPr lang="en-US" sz="4000" i="1" dirty="0" err="1">
                <a:solidFill>
                  <a:srgbClr val="002060"/>
                </a:solidFill>
              </a:rPr>
              <a:t>কিছু</a:t>
            </a:r>
            <a:r>
              <a:rPr lang="en-US" sz="4000" i="1" dirty="0">
                <a:solidFill>
                  <a:srgbClr val="002060"/>
                </a:solidFill>
              </a:rPr>
              <a:t> </a:t>
            </a:r>
            <a:r>
              <a:rPr lang="en-US" sz="4000" i="1" dirty="0" err="1">
                <a:solidFill>
                  <a:srgbClr val="002060"/>
                </a:solidFill>
              </a:rPr>
              <a:t>ছবি</a:t>
            </a:r>
            <a:r>
              <a:rPr lang="en-US" sz="4000" i="1" dirty="0">
                <a:solidFill>
                  <a:srgbClr val="002060"/>
                </a:solidFill>
              </a:rPr>
              <a:t> </a:t>
            </a:r>
            <a:r>
              <a:rPr lang="en-US" sz="4000" i="1" dirty="0" err="1">
                <a:solidFill>
                  <a:srgbClr val="002060"/>
                </a:solidFill>
              </a:rPr>
              <a:t>দেখি</a:t>
            </a:r>
            <a:r>
              <a:rPr lang="bn-IN" sz="4000" b="1" dirty="0">
                <a:solidFill>
                  <a:srgbClr val="002060"/>
                </a:solidFill>
              </a:rPr>
              <a:t> 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1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FAA29AC-6172-4E13-AB71-D7B9F0139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799"/>
            <a:ext cx="4343400" cy="28856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1AB9628-9E5C-482C-96C1-2A04FD7D4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581401"/>
            <a:ext cx="44577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8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08270-69B2-4FCB-AB33-7DD653F19E0A}"/>
              </a:ext>
            </a:extLst>
          </p:cNvPr>
          <p:cNvSpPr txBox="1"/>
          <p:nvPr/>
        </p:nvSpPr>
        <p:spPr>
          <a:xfrm>
            <a:off x="1447800" y="1371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3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82CAC7-F083-4E44-821E-A4D90AC209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4266363" cy="2895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AE5330-C822-4003-8984-C7817390CD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579056"/>
            <a:ext cx="4678816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1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718BE3-8796-4423-B2D6-CCA2387B8266}"/>
              </a:ext>
            </a:extLst>
          </p:cNvPr>
          <p:cNvSpPr txBox="1"/>
          <p:nvPr/>
        </p:nvSpPr>
        <p:spPr>
          <a:xfrm>
            <a:off x="2895600" y="13716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3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964" y="990600"/>
            <a:ext cx="76020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</a:rPr>
              <a:t>           </a:t>
            </a:r>
            <a:r>
              <a:rPr lang="bn-IN" sz="4000" b="1" i="1" dirty="0">
                <a:solidFill>
                  <a:srgbClr val="FF0000"/>
                </a:solidFill>
              </a:rPr>
              <a:t>পাঠ ঘোষনা</a:t>
            </a:r>
            <a:r>
              <a:rPr lang="bn-IN" sz="4000" b="1" dirty="0">
                <a:solidFill>
                  <a:srgbClr val="FF0000"/>
                </a:solidFill>
              </a:rPr>
              <a:t>     </a:t>
            </a:r>
          </a:p>
          <a:p>
            <a:endParaRPr lang="bn-IN" sz="4000" b="1" dirty="0">
              <a:solidFill>
                <a:srgbClr val="FF0000"/>
              </a:solidFill>
            </a:endParaRPr>
          </a:p>
          <a:p>
            <a:r>
              <a:rPr lang="bn-IN" sz="4000" b="1" i="1" dirty="0">
                <a:solidFill>
                  <a:srgbClr val="00B050"/>
                </a:solidFill>
              </a:rPr>
              <a:t>	জলবায়ু পরিবর্তন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7418725" y="174560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b="1" dirty="0">
                <a:solidFill>
                  <a:prstClr val="black"/>
                </a:solidFill>
              </a:rPr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182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 ARIF</cp:lastModifiedBy>
  <cp:revision>92</cp:revision>
  <dcterms:created xsi:type="dcterms:W3CDTF">2006-08-16T00:00:00Z</dcterms:created>
  <dcterms:modified xsi:type="dcterms:W3CDTF">2020-02-16T03:45:59Z</dcterms:modified>
</cp:coreProperties>
</file>