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9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2" r:id="rId13"/>
    <p:sldId id="271" r:id="rId14"/>
    <p:sldId id="266" r:id="rId15"/>
    <p:sldId id="267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9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63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2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74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18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3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6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59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2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50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5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" y="-13855"/>
            <a:ext cx="8610600" cy="3505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i="1" dirty="0" smtClean="0">
                <a:solidFill>
                  <a:srgbClr val="FF0000"/>
                </a:solidFill>
              </a:rPr>
              <a:t>স্বাগতম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2462934"/>
            <a:ext cx="9601200" cy="499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5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0" t="20975" r="33762" b="21585"/>
          <a:stretch/>
        </p:blipFill>
        <p:spPr>
          <a:xfrm>
            <a:off x="919188" y="2209800"/>
            <a:ext cx="7081812" cy="3803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" y="442616"/>
            <a:ext cx="960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পৃথিবীর দীর্ঘতম সমুদ্রসৈকত  কোনটি ?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কক্সবাজার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72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9" t="22613" r="6316" b="21354"/>
          <a:stretch/>
        </p:blipFill>
        <p:spPr>
          <a:xfrm>
            <a:off x="762000" y="1981200"/>
            <a:ext cx="7533914" cy="4113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141" y="4572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</a:rPr>
              <a:t>কোন স্থানকে সাগরকন্যা বলা হয়?</a:t>
            </a:r>
            <a:endParaRPr lang="en-US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248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কুয়াকাটা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27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8610600" cy="41494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43064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</a:rPr>
              <a:t>জায়গাটির নাম কি জান ?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6181043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</a:rPr>
              <a:t>জাফলং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5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71024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 পাঠ্য বইয়ের ৫৬ পৃষ্ঠায় পড়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78" y="1940684"/>
            <a:ext cx="4096322" cy="48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</a:rPr>
              <a:t>দলীয়কাজঃ</a:t>
            </a:r>
            <a:endParaRPr lang="en-US" sz="48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7236" y="177742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দলঃ</a:t>
            </a:r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00B050"/>
                </a:solidFill>
              </a:rPr>
              <a:t>১ সূন্দরবনের আকর্ষণগূলো লিখ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7236" y="266700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50"/>
                </a:solidFill>
              </a:rPr>
              <a:t>দলঃ</a:t>
            </a:r>
            <a:r>
              <a:rPr lang="bn-BD" sz="2800" dirty="0" smtClean="0"/>
              <a:t> </a:t>
            </a:r>
            <a:r>
              <a:rPr lang="bn-BD" sz="2800" dirty="0" smtClean="0">
                <a:solidFill>
                  <a:srgbClr val="FF0000"/>
                </a:solidFill>
              </a:rPr>
              <a:t>২  কক্সবাজারের আকর্ষণ গুলো লিখ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236" y="3451830"/>
            <a:ext cx="728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C000"/>
                </a:solidFill>
              </a:rPr>
              <a:t>দলঃ</a:t>
            </a:r>
            <a:r>
              <a:rPr lang="bn-BD" sz="2800" dirty="0" smtClean="0"/>
              <a:t> </a:t>
            </a:r>
            <a:r>
              <a:rPr lang="bn-BD" sz="3200" dirty="0" smtClean="0">
                <a:solidFill>
                  <a:schemeClr val="accent4"/>
                </a:solidFill>
              </a:rPr>
              <a:t>৩ কুয়াকাটার আকর্ষণ গূলো লিখ</a:t>
            </a:r>
            <a:endParaRPr lang="en-US" sz="32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7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906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FF0000"/>
                </a:solidFill>
              </a:rPr>
              <a:t>মূল্যায়ন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মিল কর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09800"/>
            <a:ext cx="8064319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8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143000"/>
            <a:ext cx="632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কাজঃতোমার পছন্দের স্থান নিয়ে ৫টি বাক্য লিখে আনবে।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ched Right Arrow 2"/>
          <p:cNvSpPr/>
          <p:nvPr/>
        </p:nvSpPr>
        <p:spPr>
          <a:xfrm>
            <a:off x="576648" y="1066800"/>
            <a:ext cx="8077200" cy="43434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45367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i="1" dirty="0" smtClean="0">
                <a:solidFill>
                  <a:srgbClr val="FF0000"/>
                </a:solidFill>
              </a:rPr>
              <a:t>ধন্যবাদ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27" y="355937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C00000"/>
                </a:solidFill>
              </a:rPr>
              <a:t>শিক্ষক পরিচিতি</a:t>
            </a:r>
            <a:r>
              <a:rPr lang="en-US" sz="6000" dirty="0" smtClean="0">
                <a:solidFill>
                  <a:srgbClr val="C00000"/>
                </a:solidFill>
              </a:rPr>
              <a:t>: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385455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0070C0"/>
                </a:solidFill>
              </a:rPr>
              <a:t>মোহাম্মদ শাহজাহান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401118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rgbClr val="7030A0"/>
                </a:solidFill>
              </a:rPr>
              <a:t>সহকারি শিক্ষক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16036"/>
            <a:ext cx="1066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আলহাজ্ব ফজল আম্বিয়া সরকারি প্রাথমিক বিদ্যালয়।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939475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রামু,কক্সবাজার।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0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683" y="757902"/>
            <a:ext cx="51608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পাঠ</a:t>
            </a:r>
            <a:r>
              <a:rPr lang="bn-BD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bn-BD" sz="6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পরিচিতিঃ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1865898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1"/>
                </a:solidFill>
              </a:rPr>
              <a:t>বিষয়ঃবাংলাদেশওবিশ্বপরিচয়</a:t>
            </a:r>
            <a:endParaRPr lang="en-US" sz="5400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4682" y="2717493"/>
            <a:ext cx="7942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6">
                    <a:lumMod val="75000"/>
                  </a:schemeClr>
                </a:solidFill>
              </a:rPr>
              <a:t>শ্রেনিঃচতুর্থ</a:t>
            </a:r>
            <a:endParaRPr lang="en-US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3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236"/>
            <a:ext cx="8229600" cy="570296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914400" y="277091"/>
            <a:ext cx="3429000" cy="1399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FF0000"/>
                </a:solidFill>
              </a:rPr>
              <a:t>কি সুন্দর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60960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</a:rPr>
              <a:t>এটি কিসের ছবি ?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5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311319"/>
            <a:ext cx="723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শিরোনামঃবঙ্গোপসাগর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4371" y="1743986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</a:rPr>
              <a:t>অধ্যায়ঃ ১১</a:t>
            </a:r>
            <a:endParaRPr lang="en-US" sz="54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17157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tx2">
                    <a:lumMod val="75000"/>
                  </a:schemeClr>
                </a:solidFill>
              </a:rPr>
              <a:t>পৃষ্টাঃ ৫৬</a:t>
            </a:r>
            <a:endParaRPr 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" y="2675021"/>
            <a:ext cx="3499380" cy="41829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25933" y="609599"/>
            <a:ext cx="296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97121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পাঠ্যাংশঃসুন্দরবন,কক্সবাজার,কুয়াকাটা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71" y="2444708"/>
            <a:ext cx="3171562" cy="390290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06054" y="5455298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55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685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</a:rPr>
              <a:t>শিখন ফলঃ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371600"/>
            <a:ext cx="746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057400"/>
            <a:ext cx="838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বাংলাদেশের প্রাকৃতিক সৌ ন্দর্যমন্ডিত কয়েকটি স্থানের সৌন্দর্যের বর্ননা দিতে পারবে।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5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প্রশ্নঃ   পর্যটকরা বঙ্গোপসাগরের আশপাশের  স্থান গুলোতে বেড়াতে আসেন কেন ?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1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312012"/>
            <a:ext cx="863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এখন আমরা কিছু ছবি দেখি</a:t>
            </a:r>
            <a:endParaRPr lang="en-US" sz="8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" t="21934" r="5964" b="20949"/>
          <a:stretch/>
        </p:blipFill>
        <p:spPr>
          <a:xfrm>
            <a:off x="228600" y="2286000"/>
            <a:ext cx="863816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5" t="30750" b="11368"/>
          <a:stretch/>
        </p:blipFill>
        <p:spPr>
          <a:xfrm>
            <a:off x="1066800" y="2133600"/>
            <a:ext cx="7039081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50"/>
                </a:solidFill>
              </a:rPr>
              <a:t>পৃথিবীর বৃহত্তম ম্যানগ্রোভ বন কোনটি?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1440" y="6172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</a:rPr>
              <a:t>সুন্দরবন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15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</TotalTime>
  <Words>135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USERCOX</dc:creator>
  <cp:lastModifiedBy>USERCOX</cp:lastModifiedBy>
  <cp:revision>96</cp:revision>
  <dcterms:created xsi:type="dcterms:W3CDTF">2006-08-16T00:00:00Z</dcterms:created>
  <dcterms:modified xsi:type="dcterms:W3CDTF">2020-02-15T16:02:18Z</dcterms:modified>
</cp:coreProperties>
</file>