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5" r:id="rId2"/>
    <p:sldId id="297" r:id="rId3"/>
    <p:sldId id="298" r:id="rId4"/>
    <p:sldId id="268" r:id="rId5"/>
    <p:sldId id="267" r:id="rId6"/>
    <p:sldId id="266" r:id="rId7"/>
    <p:sldId id="299" r:id="rId8"/>
    <p:sldId id="289" r:id="rId9"/>
    <p:sldId id="290" r:id="rId10"/>
    <p:sldId id="292" r:id="rId11"/>
    <p:sldId id="294" r:id="rId12"/>
    <p:sldId id="269" r:id="rId13"/>
    <p:sldId id="276" r:id="rId14"/>
    <p:sldId id="277" r:id="rId15"/>
    <p:sldId id="279" r:id="rId16"/>
    <p:sldId id="272" r:id="rId17"/>
    <p:sldId id="273" r:id="rId18"/>
    <p:sldId id="274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38" autoAdjust="0"/>
    <p:restoredTop sz="94599" autoAdjust="0"/>
  </p:normalViewPr>
  <p:slideViewPr>
    <p:cSldViewPr>
      <p:cViewPr varScale="1">
        <p:scale>
          <a:sx n="69" d="100"/>
          <a:sy n="69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CC340-6D3A-4D26-8BB1-AD1D98F3853E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89402-D1B5-4BEC-B5C3-4204ABB5B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08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6D24-725B-4B4E-9B55-DC7B7BC1BCD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447800"/>
            <a:ext cx="264527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স্বাগতম</a:t>
            </a:r>
            <a:endParaRPr lang="en-US" sz="7200" b="1" dirty="0">
              <a:latin typeface="+mn-lt"/>
              <a:cs typeface="+mn-cs"/>
            </a:endParaRPr>
          </a:p>
        </p:txBody>
      </p:sp>
      <p:pic>
        <p:nvPicPr>
          <p:cNvPr id="6" name="Picture 5" descr="16830805_1818853301665272_616757762077375854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066800"/>
            <a:ext cx="4572000" cy="40386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381000"/>
            <a:ext cx="39624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রাদারফোর্ড পরমানু  মডেল</a:t>
            </a:r>
            <a:endParaRPr lang="en-US" sz="28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" name="Picture 3" descr="nams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133600"/>
            <a:ext cx="4153505" cy="3533775"/>
          </a:xfrm>
          <a:prstGeom prst="rect">
            <a:avLst/>
          </a:prstGeom>
        </p:spPr>
      </p:pic>
      <p:pic>
        <p:nvPicPr>
          <p:cNvPr id="5" name="Picture 4" descr="main-qimg-2b4e1a7bebc03854e9f9d47db125d8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981200"/>
            <a:ext cx="3692514" cy="3657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_science_rutherfo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4093076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atom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90600"/>
            <a:ext cx="3810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707" b="92933" l="0" r="882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"/>
            <a:ext cx="8305800" cy="5527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2133601"/>
            <a:ext cx="355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পরমাণুর নিউক্লিয়াসে বা কেন্দ্রে প্রোটন ও নিউট্রণের অবস্থান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2895600"/>
            <a:ext cx="335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পরমাণুর কক্ষপথে ঘূর্ণায়মান ইলেক্ট্রণ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8201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সর্বশেষ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কক্ষপথ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3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8" t="-479" r="48129" b="-1"/>
          <a:stretch/>
        </p:blipFill>
        <p:spPr>
          <a:xfrm>
            <a:off x="533400" y="823625"/>
            <a:ext cx="3810000" cy="432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83820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পরমাণুর কেন্দ্র বা নিউক্লিয়াস।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724401" y="1676400"/>
            <a:ext cx="415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 কক্ষপথে ঘূর্ণায়মান দুইটি ইলেক্ট্রণ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10235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 কক্ষপথে ঘূর্ণায়মান আটটি ইলেক্টণ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4196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তৃতীয় কক্ষপথে ঘূর্ণামান আঠারটি ইলেক্ট্রণ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352800" y="5440423"/>
                <a:ext cx="121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440424"/>
                <a:ext cx="121920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250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2400" y="5867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 প্রতিটি কক্ষপথে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5486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 করতে পারে।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6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981200"/>
            <a:ext cx="6062876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524000" y="533400"/>
            <a:ext cx="4953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বোরের পরমাণু মডেল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0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"/>
            <a:ext cx="5486399" cy="4757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62000" y="5486400"/>
            <a:ext cx="8382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কক্ষপথে ইলেক্ট্রণ স্থানান্তরের ফলে শক্তি শোষিত বা বিকিরিত হয়।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1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054025"/>
            <a:ext cx="7924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।বোর পরমাণু মডেলের স্বীকার্য সমূহের স্বার্থকতা যাচাই কর।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152400"/>
            <a:ext cx="2133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pic>
        <p:nvPicPr>
          <p:cNvPr id="4" name="Picture 3" descr="OSC_Microbio_00_AA_at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95400"/>
            <a:ext cx="4997859" cy="3403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675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33600"/>
            <a:ext cx="7848600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১।</a:t>
            </a:r>
            <a:r>
              <a:rPr lang="en-US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অনু</a:t>
            </a:r>
            <a:r>
              <a:rPr lang="en-US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পরমাণু কি?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২।নিউক্লিয়াস কি?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৩।আধান কি?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৪।পরমাণুর কেন্দ্রে বা নিউক্লিয়াসে কোন কণিকাগুলো অবস্থান করে?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৫।পরমাণুকে আধান নিরপেক্ষ বলা হয় কেনো?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8600"/>
            <a:ext cx="2286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46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257800"/>
            <a:ext cx="8001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১।রাদারফোর্ড ও বোর পরমাণু মডেলের মধ্যে কোনটি গ্রহণযোগ্য বলে তুমি মনে কর?ব্যাখ্যা কর</a:t>
            </a:r>
            <a:r>
              <a:rPr lang="bn-BD" sz="3200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bn-BD" sz="3200" dirty="0" smtClean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52400"/>
            <a:ext cx="4343400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0"/>
            <a:ext cx="5853031" cy="355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678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219200" y="4343400"/>
            <a:ext cx="67818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11500" dirty="0"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11500" dirty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" name="Picture 2" descr="Selenium_trigo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191" y="533400"/>
            <a:ext cx="4612409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1"/>
            <a:ext cx="49530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হারুন-অর-রশিদ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দারুছুন্নাত,ডেমরা,ঢাকা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3810000"/>
            <a:ext cx="3200400" cy="23391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৩য়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 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914400"/>
            <a:ext cx="25146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um_(Elektronenbesetzung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3200400" cy="3035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ain-qimg-2b4e1a7bebc03854e9f9d47db125d8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05000"/>
            <a:ext cx="4343400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533400"/>
            <a:ext cx="33528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 পরমাণু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28600"/>
            <a:ext cx="3505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2" y="1295400"/>
            <a:ext cx="445666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অধ্যায় শেষে শিক্ষার্থীরা যা শিখবে-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667000"/>
            <a:ext cx="76200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পরমাণু কী তা বলতে পারবে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অণু ও পরমানুর মধ্যে পার্থক্য  করতে পারবে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পরমাণু ও বিভাজ্য  ব্যাখ্যা করতে পারবে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8260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4400" y="1447801"/>
            <a:ext cx="4114800" cy="1200329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SolaimanLipi" pitchFamily="65" charset="0"/>
                <a:cs typeface="SolaimanLipi" pitchFamily="65" charset="0"/>
              </a:rPr>
              <a:t>পরমাণুর কেন্দ্রে ধনাত্বক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400" dirty="0" smtClean="0">
                <a:latin typeface="SolaimanLipi" pitchFamily="65" charset="0"/>
                <a:cs typeface="SolaimanLipi" pitchFamily="65" charset="0"/>
              </a:rPr>
              <a:t>আধানবিশিষ্ট প্রোটন এবং আধান নিরপেক্ষ নিউট্রণ অবস্থান করে।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199" y="152400"/>
            <a:ext cx="4267201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SolaimanLipi" pitchFamily="65" charset="0"/>
                <a:cs typeface="SolaimanLipi" pitchFamily="65" charset="0"/>
              </a:rPr>
              <a:t>      </a:t>
            </a:r>
            <a:r>
              <a:rPr lang="bn-BD" sz="5400" dirty="0" smtClean="0">
                <a:latin typeface="SolaimanLipi" pitchFamily="65" charset="0"/>
                <a:cs typeface="SolaimanLipi" pitchFamily="65" charset="0"/>
              </a:rPr>
              <a:t>পরমাণু</a:t>
            </a:r>
            <a:r>
              <a:rPr lang="bn-IN" sz="5400" dirty="0" smtClean="0">
                <a:latin typeface="SolaimanLipi" pitchFamily="65" charset="0"/>
                <a:cs typeface="SolaimanLipi" pitchFamily="65" charset="0"/>
              </a:rPr>
              <a:t>র</a:t>
            </a:r>
            <a:r>
              <a:rPr lang="bn-BD" sz="5400" dirty="0" smtClean="0">
                <a:latin typeface="SolaimanLipi" pitchFamily="65" charset="0"/>
                <a:cs typeface="SolaimanLipi" pitchFamily="65" charset="0"/>
              </a:rPr>
              <a:t> গঠন</a:t>
            </a:r>
            <a:endParaRPr lang="bn-BD" sz="6600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048001"/>
            <a:ext cx="4114800" cy="1200329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SolaimanLipi" pitchFamily="65" charset="0"/>
                <a:cs typeface="SolaimanLipi" pitchFamily="65" charset="0"/>
              </a:rPr>
              <a:t>নিউক্লিয়াসের বাইরে ঋনাত্বক আধান বিশিষ্ট ইলেক্ট্রণ ঘূর্ণায়মান অবস্থায় থাকে।</a:t>
            </a:r>
            <a:endParaRPr lang="bn-BD" sz="6600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257800"/>
            <a:ext cx="6858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পরমাণুতে সমান সংখ্যক ইলেক্ট্রণ ও প্রোটন থাকে</a:t>
            </a:r>
            <a:endParaRPr lang="bn-BD" sz="72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1" name="Picture 10" descr="atomic-theory-atomic-number-electron-shell-atomic-nucleus-submitt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1"/>
            <a:ext cx="4114800" cy="335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929056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228600"/>
            <a:ext cx="47244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অণু ও পরমাণুর ধারণা 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371600"/>
            <a:ext cx="2514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যৌগিক পদার্থ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1371600"/>
            <a:ext cx="25146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4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মৌলিক পদার্থ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895600"/>
            <a:ext cx="1524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H</a:t>
            </a:r>
            <a:r>
              <a:rPr lang="en-US" sz="2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O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2895600"/>
            <a:ext cx="16002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O</a:t>
            </a:r>
            <a:r>
              <a:rPr lang="en-US" sz="2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2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638800"/>
            <a:ext cx="3352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হাইড্রোজেন অণু</a:t>
            </a:r>
            <a:endParaRPr lang="en-US" sz="28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অক্সিজেন অণু</a:t>
            </a:r>
            <a:endParaRPr lang="en-US" sz="28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4267200"/>
            <a:ext cx="2362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তড়িৎ বিশ্লেষণ</a:t>
            </a:r>
            <a:endParaRPr lang="en-US" sz="28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209800" y="2362200"/>
            <a:ext cx="457200" cy="533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209800" y="3733800"/>
            <a:ext cx="457200" cy="533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209800" y="5105400"/>
            <a:ext cx="457200" cy="533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934200" y="2362200"/>
            <a:ext cx="457200" cy="533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934200" y="3733800"/>
            <a:ext cx="457200" cy="533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43600" y="4267200"/>
            <a:ext cx="23622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বিভাজিত</a:t>
            </a:r>
            <a:endParaRPr lang="en-US" sz="28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934200" y="5105400"/>
            <a:ext cx="457200" cy="533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62600" y="5638800"/>
            <a:ext cx="3352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অক্সিজেন অণু</a:t>
            </a:r>
            <a:endParaRPr lang="en-US" sz="28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77296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4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_s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761" y="2133600"/>
            <a:ext cx="4571998" cy="309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5562600"/>
            <a:ext cx="2057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সৌরজগত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057400"/>
            <a:ext cx="3276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67400" y="5562600"/>
            <a:ext cx="2057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পরমানুর গঠন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838200"/>
            <a:ext cx="39624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কি দেখতে পাচ্ছো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ctro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48" y="1524000"/>
            <a:ext cx="444565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electr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4495800" cy="3156011"/>
          </a:xfrm>
          <a:prstGeom prst="rect">
            <a:avLst/>
          </a:prstGeom>
        </p:spPr>
      </p:pic>
      <p:pic>
        <p:nvPicPr>
          <p:cNvPr id="5" name="Picture 4" descr="electron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600200"/>
            <a:ext cx="3962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15200" y="228600"/>
            <a:ext cx="7056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b="1" dirty="0" smtClean="0">
                <a:latin typeface="SolaimanLipi" pitchFamily="65" charset="0"/>
                <a:cs typeface="SolaimanLipi" pitchFamily="65" charset="0"/>
              </a:rPr>
              <a:t>প্রোটন</a:t>
            </a:r>
            <a:endParaRPr lang="en-US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1" y="5334000"/>
            <a:ext cx="76335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নিঊট্রন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7609" y="2743200"/>
            <a:ext cx="7857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ইলেক্ট্রন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0" y="228600"/>
            <a:ext cx="3193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b="1" dirty="0" smtClean="0"/>
              <a:t>+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25190" y="2743200"/>
            <a:ext cx="2616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b="1" dirty="0" smtClean="0"/>
              <a:t>-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0" y="5334000"/>
            <a:ext cx="4940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নাই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1447800"/>
            <a:ext cx="2819400" cy="30480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00200" y="1905000"/>
            <a:ext cx="1905000" cy="21336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1981200" y="2362200"/>
            <a:ext cx="1066800" cy="1143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2286000" y="2743200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2514600" y="3124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438400" y="2590800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514600" y="28194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2362200" y="29718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2667000" y="26670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2667000" y="29718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2209800" y="19050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2743200" y="38862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2590800" y="13716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3886200" y="30480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2209800" y="3048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2590800" y="2514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1524000" y="39624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1676400" y="41910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2895600" y="14478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3886200" y="28194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1867694" y="5219699"/>
            <a:ext cx="1294606" cy="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28800" y="5943600"/>
            <a:ext cx="1295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SolaimanLipi" pitchFamily="65" charset="0"/>
                <a:cs typeface="SolaimanLipi" pitchFamily="65" charset="0"/>
              </a:rPr>
              <a:t>শক্তিস্তর</a:t>
            </a:r>
            <a:endParaRPr lang="en-US" sz="2000" b="1" dirty="0"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1562100" y="15621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52600" y="228600"/>
            <a:ext cx="1295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SolaimanLipi" pitchFamily="65" charset="0"/>
                <a:cs typeface="SolaimanLipi" pitchFamily="65" charset="0"/>
              </a:rPr>
              <a:t>নিউক্লিয়াস</a:t>
            </a:r>
            <a:endParaRPr lang="en-US" sz="2000" b="1" dirty="0"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743200" y="533400"/>
            <a:ext cx="449580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2895601" y="3124201"/>
            <a:ext cx="4670519" cy="2416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4191000" y="29718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 animBg="1"/>
      <p:bldP spid="5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1559</TotalTime>
  <Words>255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sabib</cp:lastModifiedBy>
  <cp:revision>194</cp:revision>
  <dcterms:created xsi:type="dcterms:W3CDTF">2006-08-16T00:00:00Z</dcterms:created>
  <dcterms:modified xsi:type="dcterms:W3CDTF">2020-02-16T02:40:45Z</dcterms:modified>
</cp:coreProperties>
</file>