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7" r:id="rId2"/>
    <p:sldId id="260" r:id="rId3"/>
    <p:sldId id="261" r:id="rId4"/>
    <p:sldId id="258" r:id="rId5"/>
    <p:sldId id="263" r:id="rId6"/>
    <p:sldId id="262" r:id="rId7"/>
    <p:sldId id="270" r:id="rId8"/>
    <p:sldId id="265" r:id="rId9"/>
    <p:sldId id="269" r:id="rId10"/>
    <p:sldId id="267" r:id="rId11"/>
    <p:sldId id="271" r:id="rId12"/>
    <p:sldId id="266" r:id="rId13"/>
    <p:sldId id="273" r:id="rId14"/>
    <p:sldId id="277" r:id="rId15"/>
    <p:sldId id="276" r:id="rId16"/>
    <p:sldId id="275" r:id="rId17"/>
    <p:sldId id="259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6B7D8-4D50-4085-8F1A-965EC3D1498E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AB557-2251-422B-91CA-A9C6430ED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9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02C2B8-D2B5-478E-95C4-57867A8F4C4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4267F9-9624-4F7B-B3CF-461C2C968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2C2B8-D2B5-478E-95C4-57867A8F4C4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67F9-9624-4F7B-B3CF-461C2C968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2C2B8-D2B5-478E-95C4-57867A8F4C4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67F9-9624-4F7B-B3CF-461C2C968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2C2B8-D2B5-478E-95C4-57867A8F4C4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67F9-9624-4F7B-B3CF-461C2C968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2C2B8-D2B5-478E-95C4-57867A8F4C4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67F9-9624-4F7B-B3CF-461C2C968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2C2B8-D2B5-478E-95C4-57867A8F4C4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67F9-9624-4F7B-B3CF-461C2C968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2C2B8-D2B5-478E-95C4-57867A8F4C4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67F9-9624-4F7B-B3CF-461C2C968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2C2B8-D2B5-478E-95C4-57867A8F4C4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67F9-9624-4F7B-B3CF-461C2C968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2C2B8-D2B5-478E-95C4-57867A8F4C4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67F9-9624-4F7B-B3CF-461C2C968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A02C2B8-D2B5-478E-95C4-57867A8F4C4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67F9-9624-4F7B-B3CF-461C2C968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02C2B8-D2B5-478E-95C4-57867A8F4C4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4267F9-9624-4F7B-B3CF-461C2C968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02C2B8-D2B5-478E-95C4-57867A8F4C4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4267F9-9624-4F7B-B3CF-461C2C968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10" y="762000"/>
            <a:ext cx="5044450" cy="1493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96" y="2245140"/>
            <a:ext cx="3658608" cy="40032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ab 47\My Documents\My Pictures\New Folder\cvsd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019800" cy="38862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514600" y="2209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962400" y="2133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2209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3276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3276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3276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800" y="4495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0800" y="4495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2600" y="4419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67000" y="2438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362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2438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3505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3429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7000" y="3505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81600" y="3276600"/>
            <a:ext cx="2286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10200" y="2590800"/>
            <a:ext cx="2057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67600" y="205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Hole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533400"/>
            <a:ext cx="4876800" cy="143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590800"/>
            <a:ext cx="5334000" cy="213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  <a:endCxn id="2" idx="2"/>
          </p:cNvCxnSpPr>
          <p:nvPr/>
        </p:nvCxnSpPr>
        <p:spPr>
          <a:xfrm rot="16200000" flipH="1">
            <a:off x="3733800" y="3657600"/>
            <a:ext cx="2133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95600" y="1524000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P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600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N</a:t>
            </a:r>
            <a:endParaRPr lang="en-US" sz="7200" dirty="0"/>
          </a:p>
        </p:txBody>
      </p:sp>
      <p:sp>
        <p:nvSpPr>
          <p:cNvPr id="7" name="Plus 6"/>
          <p:cNvSpPr/>
          <p:nvPr/>
        </p:nvSpPr>
        <p:spPr>
          <a:xfrm>
            <a:off x="2362200" y="27432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048000" y="27432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3733800" y="27432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2362200" y="34290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11"/>
          <p:cNvSpPr/>
          <p:nvPr/>
        </p:nvSpPr>
        <p:spPr>
          <a:xfrm>
            <a:off x="3733800" y="34290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362200" y="40386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3733800" y="40386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3048000" y="33528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048000" y="39624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5105400" y="28956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5943600" y="28956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6781800" y="28956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5181600" y="35052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6019800" y="35052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105400" y="35052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6019800" y="35052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105400" y="41148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5943600" y="41148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781800" y="35052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>
            <a:off x="4648200" y="56388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572000" y="3124200"/>
            <a:ext cx="3810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48200" y="3429000"/>
            <a:ext cx="3810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24400" y="4114800"/>
            <a:ext cx="3810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48200" y="4495800"/>
            <a:ext cx="3810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Left Arrow 38"/>
          <p:cNvSpPr/>
          <p:nvPr/>
        </p:nvSpPr>
        <p:spPr>
          <a:xfrm>
            <a:off x="4495800" y="3630168"/>
            <a:ext cx="533400" cy="256032"/>
          </a:xfrm>
          <a:prstGeom prst="leftArrow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stCxn id="2" idx="1"/>
          </p:cNvCxnSpPr>
          <p:nvPr/>
        </p:nvCxnSpPr>
        <p:spPr>
          <a:xfrm rot="10800000" flipH="1" flipV="1">
            <a:off x="2133600" y="3657600"/>
            <a:ext cx="2133600" cy="1828800"/>
          </a:xfrm>
          <a:prstGeom prst="bentConnector3">
            <a:avLst>
              <a:gd name="adj1" fmla="val -1071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" idx="3"/>
          </p:cNvCxnSpPr>
          <p:nvPr/>
        </p:nvCxnSpPr>
        <p:spPr>
          <a:xfrm flipH="1">
            <a:off x="4419600" y="3657600"/>
            <a:ext cx="3048000" cy="1828800"/>
          </a:xfrm>
          <a:prstGeom prst="bentConnector3">
            <a:avLst>
              <a:gd name="adj1" fmla="val -75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656806" y="5409406"/>
            <a:ext cx="9144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153694" y="5447506"/>
            <a:ext cx="532606" cy="7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Plus 35"/>
          <p:cNvSpPr/>
          <p:nvPr/>
        </p:nvSpPr>
        <p:spPr>
          <a:xfrm>
            <a:off x="3505200" y="55626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>
            <a:off x="6705600" y="41148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81000"/>
            <a:ext cx="5487986" cy="150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1214E-7 L 0.16666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185E-6 L 0.16666 -0.005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0.16666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6.35838E-7 L -0.14167 -6.35838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111 L -0.15833 0.02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111 L -0.14167 0.0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7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590800"/>
            <a:ext cx="5334000" cy="213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  <a:endCxn id="2" idx="2"/>
          </p:cNvCxnSpPr>
          <p:nvPr/>
        </p:nvCxnSpPr>
        <p:spPr>
          <a:xfrm rot="16200000" flipH="1">
            <a:off x="3733800" y="3657600"/>
            <a:ext cx="2133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95600" y="1524000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P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600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N</a:t>
            </a:r>
            <a:endParaRPr lang="en-US" sz="7200" dirty="0"/>
          </a:p>
        </p:txBody>
      </p:sp>
      <p:sp>
        <p:nvSpPr>
          <p:cNvPr id="7" name="Plus 6"/>
          <p:cNvSpPr/>
          <p:nvPr/>
        </p:nvSpPr>
        <p:spPr>
          <a:xfrm>
            <a:off x="2362200" y="27432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048000" y="27432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3733800" y="27432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2362200" y="34290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11"/>
          <p:cNvSpPr/>
          <p:nvPr/>
        </p:nvSpPr>
        <p:spPr>
          <a:xfrm>
            <a:off x="3733800" y="34290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362200" y="40386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3733800" y="40386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3048000" y="33528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048000" y="39624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5105400" y="28956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5943600" y="28956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6781800" y="28956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5181600" y="35052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6019800" y="35052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105400" y="35052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6019800" y="35052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105400" y="41148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5943600" y="41148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781800" y="35052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>
            <a:off x="6705600" y="41148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stCxn id="2" idx="1"/>
          </p:cNvCxnSpPr>
          <p:nvPr/>
        </p:nvCxnSpPr>
        <p:spPr>
          <a:xfrm rot="10800000" flipH="1" flipV="1">
            <a:off x="2133600" y="3657600"/>
            <a:ext cx="2133600" cy="1828800"/>
          </a:xfrm>
          <a:prstGeom prst="bentConnector3">
            <a:avLst>
              <a:gd name="adj1" fmla="val -1071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" idx="3"/>
          </p:cNvCxnSpPr>
          <p:nvPr/>
        </p:nvCxnSpPr>
        <p:spPr>
          <a:xfrm flipH="1">
            <a:off x="4419600" y="3657600"/>
            <a:ext cx="3048000" cy="1828800"/>
          </a:xfrm>
          <a:prstGeom prst="bentConnector3">
            <a:avLst>
              <a:gd name="adj1" fmla="val -75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581400" y="5486400"/>
            <a:ext cx="9144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229894" y="5524500"/>
            <a:ext cx="532606" cy="7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Plus 54"/>
          <p:cNvSpPr/>
          <p:nvPr/>
        </p:nvSpPr>
        <p:spPr>
          <a:xfrm>
            <a:off x="3276600" y="55626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55"/>
          <p:cNvSpPr/>
          <p:nvPr/>
        </p:nvSpPr>
        <p:spPr>
          <a:xfrm>
            <a:off x="4800600" y="55626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inus 57"/>
          <p:cNvSpPr/>
          <p:nvPr/>
        </p:nvSpPr>
        <p:spPr>
          <a:xfrm>
            <a:off x="8077200" y="53340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inus 58"/>
          <p:cNvSpPr/>
          <p:nvPr/>
        </p:nvSpPr>
        <p:spPr>
          <a:xfrm>
            <a:off x="7848600" y="29718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1066800" y="51054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1295400" y="29718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14801"/>
            <a:ext cx="4114802" cy="158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78035E-8 L 0.35 5.78035E-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5 L -0.23334 -0.016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4995 L 0.00833 -0.260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590800"/>
            <a:ext cx="5334000" cy="213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  <a:endCxn id="2" idx="2"/>
          </p:cNvCxnSpPr>
          <p:nvPr/>
        </p:nvCxnSpPr>
        <p:spPr>
          <a:xfrm rot="16200000" flipH="1">
            <a:off x="3733800" y="3657600"/>
            <a:ext cx="2133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95600" y="1524000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P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600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N</a:t>
            </a:r>
            <a:endParaRPr lang="en-US" sz="7200" dirty="0"/>
          </a:p>
        </p:txBody>
      </p:sp>
      <p:sp>
        <p:nvSpPr>
          <p:cNvPr id="7" name="Plus 6"/>
          <p:cNvSpPr/>
          <p:nvPr/>
        </p:nvSpPr>
        <p:spPr>
          <a:xfrm>
            <a:off x="2362200" y="27432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048000" y="27432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3733800" y="27432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2362200" y="34290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11"/>
          <p:cNvSpPr/>
          <p:nvPr/>
        </p:nvSpPr>
        <p:spPr>
          <a:xfrm>
            <a:off x="3733800" y="34290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362200" y="40386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3733800" y="40386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3048000" y="33528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048000" y="39624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5105400" y="28956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5943600" y="28956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6781800" y="28956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6019800" y="35052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105400" y="35052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6019800" y="35052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105400" y="41148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5943600" y="41148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781800" y="35052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>
            <a:off x="3429000" y="56388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stCxn id="2" idx="1"/>
          </p:cNvCxnSpPr>
          <p:nvPr/>
        </p:nvCxnSpPr>
        <p:spPr>
          <a:xfrm rot="10800000" flipH="1" flipV="1">
            <a:off x="2133600" y="3657600"/>
            <a:ext cx="2133600" cy="1828800"/>
          </a:xfrm>
          <a:prstGeom prst="bentConnector3">
            <a:avLst>
              <a:gd name="adj1" fmla="val -1071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" idx="3"/>
          </p:cNvCxnSpPr>
          <p:nvPr/>
        </p:nvCxnSpPr>
        <p:spPr>
          <a:xfrm flipH="1">
            <a:off x="4419600" y="3657600"/>
            <a:ext cx="3048000" cy="1828800"/>
          </a:xfrm>
          <a:prstGeom prst="bentConnector3">
            <a:avLst>
              <a:gd name="adj1" fmla="val -75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115594" y="5485606"/>
            <a:ext cx="9144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001294" y="5523706"/>
            <a:ext cx="532606" cy="7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Plus 35"/>
          <p:cNvSpPr/>
          <p:nvPr/>
        </p:nvSpPr>
        <p:spPr>
          <a:xfrm>
            <a:off x="4648200" y="5562600"/>
            <a:ext cx="609600" cy="685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>
            <a:off x="6705600" y="4114800"/>
            <a:ext cx="6096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11" y="304800"/>
            <a:ext cx="3904478" cy="153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1214E-7 L -0.21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185E-6 L -0.21667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-0.20834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7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1431032"/>
            <a:ext cx="8598425" cy="3995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1431032"/>
            <a:ext cx="8598425" cy="3995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6" y="1405124"/>
            <a:ext cx="7967488" cy="404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Lab 47\My Documents\My Pictures\New Folder (2)\Teacher_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3048000" cy="51816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409707"/>
            <a:ext cx="4852426" cy="1335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</a:rPr>
              <a:t>THANKS </a:t>
            </a:r>
            <a:r>
              <a:rPr lang="en-US" sz="8000" dirty="0" smtClean="0"/>
              <a:t> </a:t>
            </a:r>
            <a:r>
              <a:rPr lang="en-US" sz="8000" dirty="0" smtClean="0">
                <a:solidFill>
                  <a:srgbClr val="FF0000"/>
                </a:solidFill>
              </a:rPr>
              <a:t>ALL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6" y="1895476"/>
            <a:ext cx="4429124" cy="4429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159070" cy="4876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1828802" cy="2286002"/>
          </a:xfrm>
          <a:prstGeom prst="rect">
            <a:avLst/>
          </a:prstGeom>
        </p:spPr>
      </p:pic>
    </p:spTree>
  </p:cSld>
  <p:clrMapOvr>
    <a:masterClrMapping/>
  </p:clrMapOvr>
  <p:transition>
    <p:split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9" y="1424936"/>
            <a:ext cx="8116841" cy="4008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ab 47\My Documents\My Pictures\New Folder\CAV166U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2971800" cy="2667000"/>
          </a:xfrm>
          <a:prstGeom prst="rect">
            <a:avLst/>
          </a:prstGeom>
          <a:noFill/>
        </p:spPr>
      </p:pic>
      <p:pic>
        <p:nvPicPr>
          <p:cNvPr id="2051" name="Picture 3" descr="C:\Documents and Settings\Lab 47\My Documents\My Pictures\New Folder\ergw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257800"/>
            <a:ext cx="2743200" cy="1600200"/>
          </a:xfrm>
          <a:prstGeom prst="rect">
            <a:avLst/>
          </a:prstGeom>
          <a:noFill/>
        </p:spPr>
      </p:pic>
      <p:pic>
        <p:nvPicPr>
          <p:cNvPr id="2052" name="Picture 4" descr="C:\Documents and Settings\Lab 47\My Documents\My Pictures\New Folder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5181600"/>
            <a:ext cx="2667000" cy="1676400"/>
          </a:xfrm>
          <a:prstGeom prst="rect">
            <a:avLst/>
          </a:prstGeom>
          <a:noFill/>
        </p:spPr>
      </p:pic>
      <p:pic>
        <p:nvPicPr>
          <p:cNvPr id="2054" name="Picture 6" descr="C:\Documents and Settings\Lab 47\My Documents\My Pictures\New Folder\sdfgsd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5334000"/>
            <a:ext cx="2247900" cy="1524000"/>
          </a:xfrm>
          <a:prstGeom prst="rect">
            <a:avLst/>
          </a:prstGeom>
          <a:noFill/>
        </p:spPr>
      </p:pic>
      <p:pic>
        <p:nvPicPr>
          <p:cNvPr id="2055" name="Picture 7" descr="C:\Documents and Settings\Lab 47\My Documents\My Pictures\New Folder\sdgfs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57200"/>
            <a:ext cx="2209800" cy="1447800"/>
          </a:xfrm>
          <a:prstGeom prst="rect">
            <a:avLst/>
          </a:prstGeom>
          <a:noFill/>
        </p:spPr>
      </p:pic>
      <p:pic>
        <p:nvPicPr>
          <p:cNvPr id="2056" name="Picture 8" descr="C:\Documents and Settings\Lab 47\My Documents\My Pictures\New Folder\CAGTYV6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76200"/>
            <a:ext cx="1524000" cy="1905000"/>
          </a:xfrm>
          <a:prstGeom prst="rect">
            <a:avLst/>
          </a:prstGeom>
          <a:noFill/>
        </p:spPr>
      </p:pic>
      <p:pic>
        <p:nvPicPr>
          <p:cNvPr id="2057" name="Picture 9" descr="C:\Documents and Settings\Lab 47\My Documents\My Pictures\New Folder\CASTYZWX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0" y="2438400"/>
            <a:ext cx="2286000" cy="2514600"/>
          </a:xfrm>
          <a:prstGeom prst="rect">
            <a:avLst/>
          </a:prstGeom>
          <a:noFill/>
        </p:spPr>
      </p:pic>
      <p:pic>
        <p:nvPicPr>
          <p:cNvPr id="2059" name="Picture 11" descr="C:\Documents and Settings\Lab 47\My Documents\My Pictures\New Folder (2)\CA4NYL6T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716807">
            <a:off x="978390" y="2981088"/>
            <a:ext cx="2114399" cy="129128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28" y="3048000"/>
            <a:ext cx="3033344" cy="17526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ab 47\My Documents\My Pictures\New Folder (2)\CAVAFAFR.jpg"/>
          <p:cNvPicPr>
            <a:picLocks noChangeAspect="1" noChangeArrowheads="1"/>
          </p:cNvPicPr>
          <p:nvPr/>
        </p:nvPicPr>
        <p:blipFill rotWithShape="1">
          <a:blip r:embed="rId2"/>
          <a:srcRect l="10010" t="23387" r="11538"/>
          <a:stretch/>
        </p:blipFill>
        <p:spPr bwMode="auto">
          <a:xfrm>
            <a:off x="3368458" y="2280814"/>
            <a:ext cx="3108542" cy="2851726"/>
          </a:xfrm>
          <a:prstGeom prst="rect">
            <a:avLst/>
          </a:prstGeom>
          <a:noFill/>
        </p:spPr>
      </p:pic>
      <p:pic>
        <p:nvPicPr>
          <p:cNvPr id="6147" name="Picture 3" descr="C:\Documents and Settings\Lab 47\My Documents\My Pictures\New Folder (2)\CA2B89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1356676"/>
            <a:ext cx="2103326" cy="2177562"/>
          </a:xfrm>
          <a:prstGeom prst="rect">
            <a:avLst/>
          </a:prstGeom>
          <a:noFill/>
        </p:spPr>
      </p:pic>
      <p:pic>
        <p:nvPicPr>
          <p:cNvPr id="6148" name="Picture 4" descr="C:\Documents and Settings\Lab 47\My Documents\My Pictures\New Folder (2)\CA5Z3D7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776311"/>
            <a:ext cx="2408128" cy="1420178"/>
          </a:xfrm>
          <a:prstGeom prst="rect">
            <a:avLst/>
          </a:prstGeom>
          <a:noFill/>
        </p:spPr>
      </p:pic>
      <p:pic>
        <p:nvPicPr>
          <p:cNvPr id="6149" name="Picture 5" descr="C:\Documents and Settings\Lab 47\My Documents\My Pictures\New Folder (2)\CAOQ4TC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1904" y="4269774"/>
            <a:ext cx="2057400" cy="1981200"/>
          </a:xfrm>
          <a:prstGeom prst="rect">
            <a:avLst/>
          </a:prstGeom>
          <a:noFill/>
        </p:spPr>
      </p:pic>
      <p:pic>
        <p:nvPicPr>
          <p:cNvPr id="6150" name="Picture 6" descr="C:\Documents and Settings\Lab 47\My Documents\My Pictures\New Folder (2)\CAQFRG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0321" y="1261169"/>
            <a:ext cx="2209800" cy="1704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6864" y="3474986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Si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5486400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Si</a:t>
            </a:r>
            <a:endParaRPr 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2884733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Ge</a:t>
            </a:r>
            <a:endParaRPr lang="en-US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486400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Ge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5" y="549170"/>
            <a:ext cx="5105410" cy="1755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ab 47\My Documents\My Pictures\New Folder\cvsd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019800" cy="38862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514600" y="2209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962400" y="2133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2209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3276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3276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3276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800" y="4495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0800" y="4495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2600" y="4419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67000" y="2438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362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2438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3505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3429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3505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321533"/>
            <a:ext cx="3809998" cy="156978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86600" y="3048000"/>
            <a:ext cx="1943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Si-Silicon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ab 47\My Documents\My Pictures\New Folder\cvsd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019800" cy="38862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514600" y="2209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962400" y="2133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2209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3276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3276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3276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800" y="4495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0800" y="4495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2600" y="4419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67000" y="2438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362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2438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3505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429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3505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95" y="454148"/>
            <a:ext cx="5105410" cy="175565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96100" y="3775021"/>
            <a:ext cx="2019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Si-Silicon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ab 47\My Documents\My Pictures\New Folder\cvsd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019800" cy="38862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514600" y="2209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962400" y="2133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2209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3276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3276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3276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800" y="4495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0800" y="4495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2600" y="4419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67000" y="2438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362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2438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3505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429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3505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81600" y="3276600"/>
            <a:ext cx="2286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10200" y="2590800"/>
            <a:ext cx="2057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67600" y="205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Free electron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377948"/>
            <a:ext cx="7915672" cy="17556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96100" y="3775021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Si-Silicon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As-Arsenic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ab 47\My Documents\My Pictures\New Folder\cvsd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019800" cy="38862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514600" y="2209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962400" y="2133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2209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3276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3276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3276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800" y="4495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0800" y="4495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2600" y="4419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67000" y="2438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362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2438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3505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429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3505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81600" y="3276600"/>
            <a:ext cx="2286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10200" y="2590800"/>
            <a:ext cx="2057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67600" y="205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Free electron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5004"/>
            <a:ext cx="5029200" cy="14433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96100" y="3775021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Si-Silicon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As-Arsenic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73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Dhaka-TTC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Lab47</dc:creator>
  <cp:lastModifiedBy>Sohrab</cp:lastModifiedBy>
  <cp:revision>59</cp:revision>
  <dcterms:created xsi:type="dcterms:W3CDTF">2011-11-16T05:03:05Z</dcterms:created>
  <dcterms:modified xsi:type="dcterms:W3CDTF">2020-02-16T13:08:21Z</dcterms:modified>
</cp:coreProperties>
</file>