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63" r:id="rId10"/>
    <p:sldId id="273" r:id="rId11"/>
    <p:sldId id="290" r:id="rId12"/>
    <p:sldId id="287" r:id="rId13"/>
    <p:sldId id="288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89" autoAdjust="0"/>
  </p:normalViewPr>
  <p:slideViewPr>
    <p:cSldViewPr>
      <p:cViewPr varScale="1">
        <p:scale>
          <a:sx n="62" d="100"/>
          <a:sy n="62" d="100"/>
        </p:scale>
        <p:origin x="159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40C8C-1FF0-4EF8-8B4D-974453842C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1D8E-9131-4D61-81B7-319390F0E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শিক্ষার্থীদের কাজ করার সর্বমোট সময় ২ মি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dirty="0" smtClean="0"/>
              <a:t>স্লাইডের ছকটি</a:t>
            </a:r>
            <a:r>
              <a:rPr lang="bn-BD" baseline="0" dirty="0" smtClean="0"/>
              <a:t> শিক্ষক শিক্ষার্থীদের সরবরাহ করবেন ।শিক্ষক প্রয়োজনে পাঠ সংশ্লিষ্ট অন্য যেকোন কাজ দিতে পারেন । প্রতি দল থেকে যদি প্রত্যাশিত উত্তর না আসে তবে শিক্ষক বিষয়গুলো সম্পর্কে ধারণা </a:t>
            </a:r>
            <a:r>
              <a:rPr lang="bn-BD" baseline="0" smtClean="0"/>
              <a:t>দিবেন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BD" baseline="0" smtClean="0"/>
              <a:t> </a:t>
            </a:r>
            <a:r>
              <a:rPr lang="bn-BD" smtClean="0"/>
              <a:t>আজকের</a:t>
            </a:r>
            <a:r>
              <a:rPr lang="bn-BD" baseline="0" smtClean="0"/>
              <a:t> পাঠটি সম্পর্কে সার্বিকভাবে জানার জন্য মূল্যায়নের ব্যবস্থা করা যেতে পারে ।তবে শিক্ষক অন্য কোন যুক্তিযুক্ত উপায়ে মূল্যায়ন করতে পারেন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BD" baseline="0" smtClean="0"/>
              <a:t> </a:t>
            </a:r>
            <a:r>
              <a:rPr lang="bn-BD" smtClean="0"/>
              <a:t>আজকের</a:t>
            </a:r>
            <a:r>
              <a:rPr lang="bn-BD" baseline="0" smtClean="0"/>
              <a:t> পাঠটি সম্পর্কে সার্বিকভাবে জানার জন্য মূল্যায়নের ব্যবস্থা করা যেতে পারে ।তবে শিক্ষক অন্য কোন যুক্তিযুক্ত উপায়ে মূল্যায়ন করতে পারেন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9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80975"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Quit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400800"/>
            <a:ext cx="350837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499075">
            <a:off x="1449228" y="1757168"/>
            <a:ext cx="2344087" cy="2862322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00B050"/>
                </a:solidFill>
              </a:rPr>
              <a:t>সব্বাইকে</a:t>
            </a:r>
            <a:r>
              <a:rPr lang="bn-IN" sz="3600" dirty="0"/>
              <a:t> </a:t>
            </a:r>
          </a:p>
          <a:p>
            <a:pPr algn="ctr"/>
            <a:r>
              <a:rPr lang="bn-IN" sz="3600" dirty="0">
                <a:solidFill>
                  <a:srgbClr val="FF0000"/>
                </a:solidFill>
              </a:rPr>
              <a:t>এক </a:t>
            </a:r>
            <a:r>
              <a:rPr lang="bn-IN" sz="3600" dirty="0"/>
              <a:t> </a:t>
            </a:r>
          </a:p>
          <a:p>
            <a:pPr algn="ctr"/>
            <a:r>
              <a:rPr lang="bn-IN" sz="3600" dirty="0">
                <a:solidFill>
                  <a:srgbClr val="002060"/>
                </a:solidFill>
              </a:rPr>
              <a:t>গুচ্ছ </a:t>
            </a:r>
            <a:endParaRPr lang="bn-IN" sz="3600" dirty="0"/>
          </a:p>
          <a:p>
            <a:pPr algn="ctr"/>
            <a:r>
              <a:rPr lang="bn-IN" sz="3600" smtClean="0">
                <a:solidFill>
                  <a:srgbClr val="C00000"/>
                </a:solidFill>
              </a:rPr>
              <a:t>লতার </a:t>
            </a:r>
            <a:endParaRPr lang="bn-IN" sz="3600" dirty="0">
              <a:solidFill>
                <a:srgbClr val="C00000"/>
              </a:solidFill>
            </a:endParaRPr>
          </a:p>
          <a:p>
            <a:pPr algn="ctr"/>
            <a:r>
              <a:rPr lang="bn-IN" sz="3600" dirty="0"/>
              <a:t> </a:t>
            </a:r>
            <a:r>
              <a:rPr lang="bn-IN" sz="3600" dirty="0">
                <a:solidFill>
                  <a:srgbClr val="00B050"/>
                </a:solidFill>
              </a:rPr>
              <a:t>শুভেচ্ছা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-773279" y="-113765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57200" y="622430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400" y="1638018"/>
            <a:ext cx="3135086" cy="33949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9447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7526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১৭-১০-২০১৪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91000" y="6356350"/>
            <a:ext cx="1828800" cy="365125"/>
          </a:xfrm>
        </p:spPr>
        <p:txBody>
          <a:bodyPr/>
          <a:lstStyle/>
          <a:p>
            <a:r>
              <a:rPr lang="as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আফরোজা, রংপুর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229" y="1066395"/>
            <a:ext cx="3280342" cy="2819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2471059" y="4138738"/>
            <a:ext cx="392974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পাতাটি কী ধরণের পাতা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3433" y="4918636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সাধারণ পাতা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0433" y="4935452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9546" y="5696029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সাধারণ কান্ড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3616" y="5673164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লেবু 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1" name="Can 20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2" name="Can 21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752600"/>
            <a:ext cx="2286000" cy="110799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মূল্যায়ন </a:t>
            </a:r>
            <a:endParaRPr lang="en-US" sz="6600" dirty="0"/>
          </a:p>
        </p:txBody>
      </p:sp>
      <p:sp>
        <p:nvSpPr>
          <p:cNvPr id="5" name="Oval 4"/>
          <p:cNvSpPr/>
          <p:nvPr/>
        </p:nvSpPr>
        <p:spPr>
          <a:xfrm>
            <a:off x="4493196" y="4998843"/>
            <a:ext cx="285040" cy="396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7" grpId="0" animBg="1"/>
      <p:bldP spid="11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7526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১৭-১০-২০১৪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91000" y="6356350"/>
            <a:ext cx="1828800" cy="365125"/>
          </a:xfrm>
        </p:spPr>
        <p:txBody>
          <a:bodyPr/>
          <a:lstStyle/>
          <a:p>
            <a:r>
              <a:rPr lang="as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আফরোজা, রংপুর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0" name="Picture 6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728" y="671948"/>
            <a:ext cx="3548741" cy="2971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6" name="TextBox 15"/>
          <p:cNvSpPr txBox="1"/>
          <p:nvPr/>
        </p:nvSpPr>
        <p:spPr>
          <a:xfrm>
            <a:off x="2836178" y="4105237"/>
            <a:ext cx="444731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 কোন উদ্ভিদের রূপান্তর  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60512" y="4840213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কলসি উদ্ভিদ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0288" y="4840213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খেজুর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60512" y="5564128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লেবু 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0288" y="5474093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ঘৃতকুমারী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1" name="Can 20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2" name="Can 21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752600"/>
            <a:ext cx="2286000" cy="110799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মূল্যায়ন </a:t>
            </a:r>
            <a:endParaRPr lang="en-US" sz="6600" dirty="0"/>
          </a:p>
        </p:txBody>
      </p:sp>
      <p:sp>
        <p:nvSpPr>
          <p:cNvPr id="5" name="Oval 4"/>
          <p:cNvSpPr/>
          <p:nvPr/>
        </p:nvSpPr>
        <p:spPr>
          <a:xfrm>
            <a:off x="1981200" y="4904705"/>
            <a:ext cx="228600" cy="458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1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5" grpId="0" animBg="1"/>
      <p:bldP spid="17" grpId="0" animBg="1"/>
      <p:bldP spid="18" grpId="0" animBg="1"/>
      <p:bldP spid="11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933728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153400" y="302558"/>
            <a:ext cx="990600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034572">
            <a:off x="2103843" y="1138194"/>
            <a:ext cx="4772008" cy="4493538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আনারস, আদা,হলুদ ,রসুন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পাথরকুচি পাতা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কোন ধরণের রূপান্তর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কেন রূপান্তর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হয়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- ছক আকারে লিখে আনবে 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40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9" t="13462" r="13772"/>
          <a:stretch/>
        </p:blipFill>
        <p:spPr>
          <a:xfrm>
            <a:off x="6522874" y="1512871"/>
            <a:ext cx="1735931" cy="12751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Subtitle 4"/>
          <p:cNvSpPr txBox="1">
            <a:spLocks/>
          </p:cNvSpPr>
          <p:nvPr/>
        </p:nvSpPr>
        <p:spPr>
          <a:xfrm>
            <a:off x="-491423" y="-270563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6" name="Subtitle 4"/>
          <p:cNvSpPr txBox="1">
            <a:spLocks/>
          </p:cNvSpPr>
          <p:nvPr/>
        </p:nvSpPr>
        <p:spPr>
          <a:xfrm>
            <a:off x="-491423" y="6285335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-76200" y="145760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8377518" y="182390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067096" y="1353722"/>
            <a:ext cx="5337065" cy="3723652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                          </a:t>
            </a:r>
            <a:r>
              <a:rPr lang="bn-IN" sz="2100" dirty="0">
                <a:solidFill>
                  <a:schemeClr val="tx1"/>
                </a:solidFill>
              </a:rPr>
              <a:t>বিএসসি,বিএড,এমএ,এমএড</a:t>
            </a:r>
          </a:p>
          <a:p>
            <a:r>
              <a:rPr lang="bn-IN" sz="2400" dirty="0">
                <a:solidFill>
                  <a:schemeClr val="tx1"/>
                </a:solidFill>
              </a:rPr>
              <a:t>সহকারি শিক্ষক (বিজ্ঞান)</a:t>
            </a:r>
          </a:p>
          <a:p>
            <a:r>
              <a:rPr lang="bn-IN" sz="24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bn-IN" sz="2400" dirty="0">
                <a:solidFill>
                  <a:schemeClr val="tx1"/>
                </a:solidFill>
              </a:rPr>
              <a:t>কালাই, জয়পুরহাট।</a:t>
            </a:r>
          </a:p>
          <a:p>
            <a:r>
              <a:rPr lang="bn-IN" sz="24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2400" dirty="0">
                <a:solidFill>
                  <a:schemeClr val="tx1"/>
                </a:solidFill>
              </a:rPr>
              <a:t>ইমেইল- </a:t>
            </a:r>
            <a:r>
              <a:rPr lang="en-US" sz="2400" dirty="0">
                <a:solidFill>
                  <a:schemeClr val="tx1"/>
                </a:solidFill>
              </a:rPr>
              <a:t>atnazmul81@gmail.com</a:t>
            </a:r>
            <a:endParaRPr lang="en-US" sz="2400" u="sng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Facebook- </a:t>
            </a:r>
            <a:r>
              <a:rPr lang="en-US" sz="2400" dirty="0" err="1">
                <a:solidFill>
                  <a:schemeClr val="tx1"/>
                </a:solidFill>
              </a:rPr>
              <a:t>Shamim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Haque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Shamim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9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152" y="1724663"/>
            <a:ext cx="2003686" cy="424731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/>
              <a:t>সব্বাইকে </a:t>
            </a:r>
          </a:p>
          <a:p>
            <a:r>
              <a:rPr lang="bn-IN" sz="5400" dirty="0">
                <a:solidFill>
                  <a:srgbClr val="00B0F0"/>
                </a:solidFill>
              </a:rPr>
              <a:t>অনেক </a:t>
            </a:r>
          </a:p>
          <a:p>
            <a:r>
              <a:rPr lang="bn-IN" sz="5400" dirty="0">
                <a:solidFill>
                  <a:srgbClr val="FF0000"/>
                </a:solidFill>
              </a:rPr>
              <a:t>অনেক </a:t>
            </a:r>
          </a:p>
          <a:p>
            <a:r>
              <a:rPr lang="bn-IN" sz="5400" dirty="0">
                <a:solidFill>
                  <a:srgbClr val="0070C0"/>
                </a:solidFill>
              </a:rPr>
              <a:t>ধন্যবাদ</a:t>
            </a:r>
            <a:r>
              <a:rPr lang="en-US" sz="100" dirty="0">
                <a:solidFill>
                  <a:srgbClr val="0070C0"/>
                </a:solidFill>
              </a:rPr>
              <a:t>[</a:t>
            </a:r>
            <a:r>
              <a:rPr lang="bn-IN" sz="5400" dirty="0">
                <a:solidFill>
                  <a:srgbClr val="0070C0"/>
                </a:solidFill>
              </a:rPr>
              <a:t> </a:t>
            </a:r>
            <a:r>
              <a:rPr lang="en-US" sz="300" dirty="0">
                <a:solidFill>
                  <a:srgbClr val="0070C0"/>
                </a:solidFill>
              </a:rPr>
              <a:t>[</a:t>
            </a:r>
            <a:r>
              <a:rPr lang="en-US" sz="100" dirty="0">
                <a:solidFill>
                  <a:srgbClr val="0070C0"/>
                </a:solidFill>
              </a:rPr>
              <a:t>]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7620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533400" y="6092951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085" y="1543051"/>
            <a:ext cx="4505939" cy="370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00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7059" y="1813174"/>
            <a:ext cx="5644585" cy="280076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পাঠ পরিচিতি </a:t>
            </a:r>
          </a:p>
          <a:p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৭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  শ্রেণি </a:t>
            </a:r>
            <a:endParaRPr lang="bn-IN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বিষয়ঃ 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সাধারন বিজ্ঞান</a:t>
            </a:r>
            <a:endParaRPr lang="bn-IN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অধ্যায়ঃ  ষষ্ঠ (জীবে পরিবহন) 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685800" y="-113765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-685800" y="6312822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34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8" name="Picture 6" descr="C:\Users\User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415" y="1001252"/>
            <a:ext cx="3441032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222" y="2667000"/>
            <a:ext cx="4114801" cy="288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499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9791045">
            <a:off x="1080655" y="26670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75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0847" y="1828800"/>
            <a:ext cx="6858000" cy="2514600"/>
          </a:xfrm>
          <a:prstGeom prst="round2DiagRect">
            <a:avLst/>
          </a:prstGeom>
          <a:noFill/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শিক্ষার্থীরা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যা শিখবেন...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 রূপান্তরিত পাতা কী তা বলতে পারবে ।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 রূপান্তরিত পাতার গঠন ব্যাখ্যা করতে পারবে ।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রূপান্তরিত পাতার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চিত্র অংকন  করতে পারবে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2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36002" y="709435"/>
            <a:ext cx="4381500" cy="3425533"/>
            <a:chOff x="2286001" y="1311622"/>
            <a:chExt cx="3484418" cy="3425533"/>
          </a:xfrm>
        </p:grpSpPr>
        <p:pic>
          <p:nvPicPr>
            <p:cNvPr id="9" name="Picture 3" descr="C:\Users\User\Desktop\a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1" y="1612955"/>
              <a:ext cx="3429000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3810001" y="1311622"/>
              <a:ext cx="1960418" cy="3246521"/>
              <a:chOff x="6331527" y="1330037"/>
              <a:chExt cx="1960418" cy="3246521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6331527" y="1330037"/>
                <a:ext cx="1960418" cy="2064326"/>
                <a:chOff x="7162800" y="1517074"/>
                <a:chExt cx="1960418" cy="2064326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162800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7370618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7578436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7786254" y="1517074"/>
                  <a:ext cx="1316182" cy="17595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7370618" y="16002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7523018" y="17526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7675418" y="19050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7751618" y="2057403"/>
                  <a:ext cx="838200" cy="4918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751618" y="2209803"/>
                  <a:ext cx="990600" cy="614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7924800" y="2362202"/>
                  <a:ext cx="969818" cy="6142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8056418" y="2514602"/>
                  <a:ext cx="933451" cy="6188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8208818" y="2676296"/>
                  <a:ext cx="914400" cy="600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7396595" y="2789411"/>
                <a:ext cx="19050" cy="1782589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6944590" y="4576558"/>
                <a:ext cx="890155" cy="0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" name="Picture 3" descr="C:\Users\User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871" y="853481"/>
            <a:ext cx="221266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884992" y="4700349"/>
            <a:ext cx="7315201" cy="1077218"/>
          </a:xfrm>
          <a:prstGeom prst="rect">
            <a:avLst/>
          </a:prstGeom>
          <a:noFill/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বিশেষ কাজ (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আরোহণে সাহায্য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 করার জন্য পাতার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রূপ পরিবর্তিত হয়েছে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440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8" name="Picture 7" descr="C:\Users\User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92" y="1663924"/>
            <a:ext cx="314584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394" y="1844819"/>
            <a:ext cx="3480089" cy="23278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1489039" y="5486400"/>
            <a:ext cx="606288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 সঞ্চয় ওকাক্ষিক মুকুলকে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করার জন্য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82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214045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377518" y="302558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8" name="Picture 6" descr="C:\Users\User\Desktop\Leaf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93" y="1151486"/>
            <a:ext cx="3440810" cy="32060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pic>
        <p:nvPicPr>
          <p:cNvPr id="9" name="Picture 3" descr="C:\Users\User\Desktop\Leaf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394" y="997866"/>
            <a:ext cx="3290606" cy="35132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1944198" y="4823728"/>
            <a:ext cx="5588598" cy="1077218"/>
          </a:xfrm>
          <a:prstGeom prst="rect">
            <a:avLst/>
          </a:prstGeom>
          <a:noFill/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 কুঁড়ির মাধ্যমে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নতুন উদ্ভিদের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জন্ম দেয়ার জন্য রূপান্তর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2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7526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১৭-১০-২০১৪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91000" y="6356350"/>
            <a:ext cx="1828800" cy="365125"/>
          </a:xfrm>
        </p:spPr>
        <p:txBody>
          <a:bodyPr/>
          <a:lstStyle/>
          <a:p>
            <a:r>
              <a:rPr lang="as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আফরোজা, রংপুর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১১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791" y="506288"/>
            <a:ext cx="247105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: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603453"/>
              </p:ext>
            </p:extLst>
          </p:nvPr>
        </p:nvGraphicFramePr>
        <p:xfrm>
          <a:off x="962024" y="1390057"/>
          <a:ext cx="7343776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071195"/>
                <a:gridCol w="895350"/>
                <a:gridCol w="1020496"/>
                <a:gridCol w="839078"/>
                <a:gridCol w="776363"/>
                <a:gridCol w="988694"/>
              </a:tblGrid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24" name="Picture 3" descr="C:\Users\User\Desktop\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746" y="2266340"/>
            <a:ext cx="1061282" cy="85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User\Desktop\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81" y="3183785"/>
            <a:ext cx="927686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:\Users\User\Desktop\a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683" y="4086464"/>
            <a:ext cx="1061282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C:\Users\User\Desktop\a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75" y="5007136"/>
            <a:ext cx="1061282" cy="88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00" y="1524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আকর্ষী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152855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কন্টক পত্র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6892" y="1524000"/>
            <a:ext cx="117763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পতংগ ফাঁদ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4528" y="577334"/>
            <a:ext cx="31172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সঠিক জায়গায় টিক চিহ্ন দাও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3200" y="1390057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আরোহণে সাহায্য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1251558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আমিষের চাহিদা মেটায়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আত্নরক্ষা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9000" y="5817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২মি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32" y="313892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35" y="2174888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520" y="4907702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7" y="396240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7" y="4907702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335" y="2174888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395" y="4014786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060" y="408655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Subtitle 4"/>
          <p:cNvSpPr txBox="1">
            <a:spLocks/>
          </p:cNvSpPr>
          <p:nvPr/>
        </p:nvSpPr>
        <p:spPr>
          <a:xfrm>
            <a:off x="-685800" y="-202278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5" name="Subtitle 4"/>
          <p:cNvSpPr txBox="1">
            <a:spLocks/>
          </p:cNvSpPr>
          <p:nvPr/>
        </p:nvSpPr>
        <p:spPr>
          <a:xfrm>
            <a:off x="-457200" y="6209069"/>
            <a:ext cx="10351295" cy="83264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6" name="Can 35"/>
          <p:cNvSpPr/>
          <p:nvPr/>
        </p:nvSpPr>
        <p:spPr>
          <a:xfrm>
            <a:off x="-179908" y="77137"/>
            <a:ext cx="870391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7" name="Can 36"/>
          <p:cNvSpPr/>
          <p:nvPr/>
        </p:nvSpPr>
        <p:spPr>
          <a:xfrm>
            <a:off x="8389620" y="351047"/>
            <a:ext cx="906780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733</Words>
  <Application>Microsoft Office PowerPoint</Application>
  <PresentationFormat>On-screen Show (4:3)</PresentationFormat>
  <Paragraphs>374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Science,class 7</dc:subject>
  <dc:creator>Afroza nasreen sultana</dc:creator>
  <cp:lastModifiedBy>User</cp:lastModifiedBy>
  <cp:revision>49</cp:revision>
  <dcterms:created xsi:type="dcterms:W3CDTF">2006-08-16T00:00:00Z</dcterms:created>
  <dcterms:modified xsi:type="dcterms:W3CDTF">2020-02-16T15:21:46Z</dcterms:modified>
</cp:coreProperties>
</file>