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7" r:id="rId4"/>
    <p:sldId id="259" r:id="rId5"/>
    <p:sldId id="257" r:id="rId6"/>
    <p:sldId id="269" r:id="rId7"/>
    <p:sldId id="271" r:id="rId8"/>
    <p:sldId id="276" r:id="rId9"/>
    <p:sldId id="275" r:id="rId10"/>
    <p:sldId id="273" r:id="rId11"/>
    <p:sldId id="274" r:id="rId12"/>
    <p:sldId id="262" r:id="rId13"/>
    <p:sldId id="263" r:id="rId14"/>
    <p:sldId id="260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5D0D5-DEE0-4041-8B37-A1698C7F069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14755A-B6B5-4AFD-A862-2456880FFC97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ঘর্ষণ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FA61615-A7FD-4E3F-B1A8-179C383B626E}" type="parTrans" cxnId="{A755595E-BC31-4AA9-B98D-36578BB694A6}">
      <dgm:prSet/>
      <dgm:spPr/>
      <dgm:t>
        <a:bodyPr/>
        <a:lstStyle/>
        <a:p>
          <a:endParaRPr lang="en-US"/>
        </a:p>
      </dgm:t>
    </dgm:pt>
    <dgm:pt modelId="{4659CC1D-0C99-40DB-9205-39AD50A400D1}" type="sibTrans" cxnId="{A755595E-BC31-4AA9-B98D-36578BB694A6}">
      <dgm:prSet/>
      <dgm:spPr/>
      <dgm:t>
        <a:bodyPr/>
        <a:lstStyle/>
        <a:p>
          <a:endParaRPr lang="en-US"/>
        </a:p>
      </dgm:t>
    </dgm:pt>
    <dgm:pt modelId="{D55CAF54-97C0-403D-8140-D19A81020E03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স্থিতি ঘর্ষণ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4DDD3A0-E897-4A8C-AD7C-D2DB0059EEEC}" type="parTrans" cxnId="{F343F523-E7B4-4E10-B742-8B372B3B796A}">
      <dgm:prSet/>
      <dgm:spPr/>
      <dgm:t>
        <a:bodyPr/>
        <a:lstStyle/>
        <a:p>
          <a:endParaRPr lang="en-US"/>
        </a:p>
      </dgm:t>
    </dgm:pt>
    <dgm:pt modelId="{E0EC3449-4C2C-43C1-8FF2-99CCB463F347}" type="sibTrans" cxnId="{F343F523-E7B4-4E10-B742-8B372B3B796A}">
      <dgm:prSet/>
      <dgm:spPr/>
      <dgm:t>
        <a:bodyPr/>
        <a:lstStyle/>
        <a:p>
          <a:endParaRPr lang="en-US"/>
        </a:p>
      </dgm:t>
    </dgm:pt>
    <dgm:pt modelId="{3D07A736-BBAA-47A4-AF2E-11EA14D43424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গতি ঘর্ষণ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00BAA13-709C-4A3C-8D15-ECA4E9955C31}" type="parTrans" cxnId="{6F432569-75E1-4FEB-9486-133C7913E696}">
      <dgm:prSet/>
      <dgm:spPr/>
      <dgm:t>
        <a:bodyPr/>
        <a:lstStyle/>
        <a:p>
          <a:endParaRPr lang="en-US"/>
        </a:p>
      </dgm:t>
    </dgm:pt>
    <dgm:pt modelId="{7606B36F-C557-4618-A772-E1AE246FA163}" type="sibTrans" cxnId="{6F432569-75E1-4FEB-9486-133C7913E696}">
      <dgm:prSet/>
      <dgm:spPr/>
      <dgm:t>
        <a:bodyPr/>
        <a:lstStyle/>
        <a:p>
          <a:endParaRPr lang="en-US"/>
        </a:p>
      </dgm:t>
    </dgm:pt>
    <dgm:pt modelId="{F7A577B7-8DB6-4C07-9EF5-DC205CF5F666}">
      <dgm:prSet phldrT="[Text]"/>
      <dgm:spPr/>
      <dgm:t>
        <a:bodyPr/>
        <a:lstStyle/>
        <a:p>
          <a:pPr algn="ctr"/>
          <a:r>
            <a:rPr lang="bn-IN" dirty="0" smtClean="0">
              <a:latin typeface="NikoshBAN" pitchFamily="2" charset="0"/>
              <a:cs typeface="NikoshBAN" pitchFamily="2" charset="0"/>
            </a:rPr>
            <a:t>প্রবাহী ঘর্ষণ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69A864D-289C-4FB5-93CE-B8F00CCFD12B}" type="parTrans" cxnId="{F0AD17B5-2168-4ACB-A591-8A9EF27DB858}">
      <dgm:prSet/>
      <dgm:spPr/>
      <dgm:t>
        <a:bodyPr/>
        <a:lstStyle/>
        <a:p>
          <a:endParaRPr lang="en-US"/>
        </a:p>
      </dgm:t>
    </dgm:pt>
    <dgm:pt modelId="{2D34114F-7295-47DE-8B36-7887268B8977}" type="sibTrans" cxnId="{F0AD17B5-2168-4ACB-A591-8A9EF27DB858}">
      <dgm:prSet/>
      <dgm:spPr/>
      <dgm:t>
        <a:bodyPr/>
        <a:lstStyle/>
        <a:p>
          <a:endParaRPr lang="en-US"/>
        </a:p>
      </dgm:t>
    </dgm:pt>
    <dgm:pt modelId="{2884CB00-5F98-48C2-BA61-FEC78B2BD740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আবর্ত ঘর্ষণ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FA302CE-5E6E-447F-8A49-67143C529532}" type="parTrans" cxnId="{390ADBB4-4496-44ED-9CAC-538EBDC67868}">
      <dgm:prSet/>
      <dgm:spPr/>
      <dgm:t>
        <a:bodyPr/>
        <a:lstStyle/>
        <a:p>
          <a:endParaRPr lang="en-US"/>
        </a:p>
      </dgm:t>
    </dgm:pt>
    <dgm:pt modelId="{C61ABE7B-513E-46EF-8B2E-F9AE1305F336}" type="sibTrans" cxnId="{390ADBB4-4496-44ED-9CAC-538EBDC67868}">
      <dgm:prSet/>
      <dgm:spPr/>
      <dgm:t>
        <a:bodyPr/>
        <a:lstStyle/>
        <a:p>
          <a:endParaRPr lang="en-US"/>
        </a:p>
      </dgm:t>
    </dgm:pt>
    <dgm:pt modelId="{CAC14798-B689-4476-90D2-D03D7E745AFC}" type="pres">
      <dgm:prSet presAssocID="{C7C5D0D5-DEE0-4041-8B37-A1698C7F06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F97FAF-B281-4B9E-8F1D-7C99471386A8}" type="pres">
      <dgm:prSet presAssocID="{BC14755A-B6B5-4AFD-A862-2456880FFC97}" presName="centerShape" presStyleLbl="node0" presStyleIdx="0" presStyleCnt="1"/>
      <dgm:spPr/>
      <dgm:t>
        <a:bodyPr/>
        <a:lstStyle/>
        <a:p>
          <a:endParaRPr lang="en-US"/>
        </a:p>
      </dgm:t>
    </dgm:pt>
    <dgm:pt modelId="{BD75C902-7AE4-4E72-B258-851D0115EA81}" type="pres">
      <dgm:prSet presAssocID="{D55CAF54-97C0-403D-8140-D19A81020E0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40515-5CFE-4D5D-A1BD-DA70F6615763}" type="pres">
      <dgm:prSet presAssocID="{D55CAF54-97C0-403D-8140-D19A81020E03}" presName="dummy" presStyleCnt="0"/>
      <dgm:spPr/>
    </dgm:pt>
    <dgm:pt modelId="{6BC21486-403F-4648-BC76-DB40CB3A9699}" type="pres">
      <dgm:prSet presAssocID="{E0EC3449-4C2C-43C1-8FF2-99CCB463F34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A5EB236-DE1E-428A-9A92-5B25ADF99C35}" type="pres">
      <dgm:prSet presAssocID="{3D07A736-BBAA-47A4-AF2E-11EA14D4342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1BB7E-073B-4C69-9D49-E5C81365EA9F}" type="pres">
      <dgm:prSet presAssocID="{3D07A736-BBAA-47A4-AF2E-11EA14D43424}" presName="dummy" presStyleCnt="0"/>
      <dgm:spPr/>
    </dgm:pt>
    <dgm:pt modelId="{09149E61-1C12-4B11-9AF3-35A0431A06AD}" type="pres">
      <dgm:prSet presAssocID="{7606B36F-C557-4618-A772-E1AE246FA16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F671C7E-C648-479A-B64D-80955BF71808}" type="pres">
      <dgm:prSet presAssocID="{F7A577B7-8DB6-4C07-9EF5-DC205CF5F666}" presName="node" presStyleLbl="node1" presStyleIdx="2" presStyleCnt="4" custRadScaleRad="100412" custRadScaleInc="-16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A7C7F-3C0C-4013-8171-36FA9C609A4B}" type="pres">
      <dgm:prSet presAssocID="{F7A577B7-8DB6-4C07-9EF5-DC205CF5F666}" presName="dummy" presStyleCnt="0"/>
      <dgm:spPr/>
    </dgm:pt>
    <dgm:pt modelId="{35637AA4-DE27-42DF-BB78-E3963F244B95}" type="pres">
      <dgm:prSet presAssocID="{2D34114F-7295-47DE-8B36-7887268B897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55D8C69-0605-409D-8F1B-66705AE8BCB6}" type="pres">
      <dgm:prSet presAssocID="{2884CB00-5F98-48C2-BA61-FEC78B2BD740}" presName="node" presStyleLbl="node1" presStyleIdx="3" presStyleCnt="4" custRadScaleRad="100263" custRadScaleInc="-12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1F566-EC95-4FD4-9F46-E3EF97BB5414}" type="pres">
      <dgm:prSet presAssocID="{2884CB00-5F98-48C2-BA61-FEC78B2BD740}" presName="dummy" presStyleCnt="0"/>
      <dgm:spPr/>
    </dgm:pt>
    <dgm:pt modelId="{BBEB51EF-5A28-420B-BC0B-78CE4B1B631B}" type="pres">
      <dgm:prSet presAssocID="{C61ABE7B-513E-46EF-8B2E-F9AE1305F336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F3E51CA-1200-4470-AFC1-9F062D31C5C5}" type="presOf" srcId="{2D34114F-7295-47DE-8B36-7887268B8977}" destId="{35637AA4-DE27-42DF-BB78-E3963F244B95}" srcOrd="0" destOrd="0" presId="urn:microsoft.com/office/officeart/2005/8/layout/radial6"/>
    <dgm:cxn modelId="{7EC2D70B-FF75-4932-ACD7-86BDCD20B255}" type="presOf" srcId="{C7C5D0D5-DEE0-4041-8B37-A1698C7F0691}" destId="{CAC14798-B689-4476-90D2-D03D7E745AFC}" srcOrd="0" destOrd="0" presId="urn:microsoft.com/office/officeart/2005/8/layout/radial6"/>
    <dgm:cxn modelId="{52AF58C9-8532-40F6-8E35-21ECB5A149E2}" type="presOf" srcId="{D55CAF54-97C0-403D-8140-D19A81020E03}" destId="{BD75C902-7AE4-4E72-B258-851D0115EA81}" srcOrd="0" destOrd="0" presId="urn:microsoft.com/office/officeart/2005/8/layout/radial6"/>
    <dgm:cxn modelId="{21D601D5-545C-4BD8-B6D2-71D32108DFBA}" type="presOf" srcId="{7606B36F-C557-4618-A772-E1AE246FA163}" destId="{09149E61-1C12-4B11-9AF3-35A0431A06AD}" srcOrd="0" destOrd="0" presId="urn:microsoft.com/office/officeart/2005/8/layout/radial6"/>
    <dgm:cxn modelId="{B86A4A26-D7BF-4D4F-B1E8-0238AE999A5D}" type="presOf" srcId="{2884CB00-5F98-48C2-BA61-FEC78B2BD740}" destId="{E55D8C69-0605-409D-8F1B-66705AE8BCB6}" srcOrd="0" destOrd="0" presId="urn:microsoft.com/office/officeart/2005/8/layout/radial6"/>
    <dgm:cxn modelId="{6F432569-75E1-4FEB-9486-133C7913E696}" srcId="{BC14755A-B6B5-4AFD-A862-2456880FFC97}" destId="{3D07A736-BBAA-47A4-AF2E-11EA14D43424}" srcOrd="1" destOrd="0" parTransId="{200BAA13-709C-4A3C-8D15-ECA4E9955C31}" sibTransId="{7606B36F-C557-4618-A772-E1AE246FA163}"/>
    <dgm:cxn modelId="{390ADBB4-4496-44ED-9CAC-538EBDC67868}" srcId="{BC14755A-B6B5-4AFD-A862-2456880FFC97}" destId="{2884CB00-5F98-48C2-BA61-FEC78B2BD740}" srcOrd="3" destOrd="0" parTransId="{3FA302CE-5E6E-447F-8A49-67143C529532}" sibTransId="{C61ABE7B-513E-46EF-8B2E-F9AE1305F336}"/>
    <dgm:cxn modelId="{A755595E-BC31-4AA9-B98D-36578BB694A6}" srcId="{C7C5D0D5-DEE0-4041-8B37-A1698C7F0691}" destId="{BC14755A-B6B5-4AFD-A862-2456880FFC97}" srcOrd="0" destOrd="0" parTransId="{6FA61615-A7FD-4E3F-B1A8-179C383B626E}" sibTransId="{4659CC1D-0C99-40DB-9205-39AD50A400D1}"/>
    <dgm:cxn modelId="{F0AD17B5-2168-4ACB-A591-8A9EF27DB858}" srcId="{BC14755A-B6B5-4AFD-A862-2456880FFC97}" destId="{F7A577B7-8DB6-4C07-9EF5-DC205CF5F666}" srcOrd="2" destOrd="0" parTransId="{969A864D-289C-4FB5-93CE-B8F00CCFD12B}" sibTransId="{2D34114F-7295-47DE-8B36-7887268B8977}"/>
    <dgm:cxn modelId="{14CA2908-ECC0-4D2F-A001-EBF5F33330F3}" type="presOf" srcId="{C61ABE7B-513E-46EF-8B2E-F9AE1305F336}" destId="{BBEB51EF-5A28-420B-BC0B-78CE4B1B631B}" srcOrd="0" destOrd="0" presId="urn:microsoft.com/office/officeart/2005/8/layout/radial6"/>
    <dgm:cxn modelId="{64024716-CAF9-4E49-A9C1-7543490EAEB4}" type="presOf" srcId="{F7A577B7-8DB6-4C07-9EF5-DC205CF5F666}" destId="{5F671C7E-C648-479A-B64D-80955BF71808}" srcOrd="0" destOrd="0" presId="urn:microsoft.com/office/officeart/2005/8/layout/radial6"/>
    <dgm:cxn modelId="{EDCB3892-8CDE-4E8F-9A51-978C9E8CD9BA}" type="presOf" srcId="{E0EC3449-4C2C-43C1-8FF2-99CCB463F347}" destId="{6BC21486-403F-4648-BC76-DB40CB3A9699}" srcOrd="0" destOrd="0" presId="urn:microsoft.com/office/officeart/2005/8/layout/radial6"/>
    <dgm:cxn modelId="{F343F523-E7B4-4E10-B742-8B372B3B796A}" srcId="{BC14755A-B6B5-4AFD-A862-2456880FFC97}" destId="{D55CAF54-97C0-403D-8140-D19A81020E03}" srcOrd="0" destOrd="0" parTransId="{F4DDD3A0-E897-4A8C-AD7C-D2DB0059EEEC}" sibTransId="{E0EC3449-4C2C-43C1-8FF2-99CCB463F347}"/>
    <dgm:cxn modelId="{526CB90E-0A46-44DA-BCDD-F76C36651618}" type="presOf" srcId="{BC14755A-B6B5-4AFD-A862-2456880FFC97}" destId="{D8F97FAF-B281-4B9E-8F1D-7C99471386A8}" srcOrd="0" destOrd="0" presId="urn:microsoft.com/office/officeart/2005/8/layout/radial6"/>
    <dgm:cxn modelId="{463A0FBA-8CD3-4D12-83CB-0F1D0AD8DCE1}" type="presOf" srcId="{3D07A736-BBAA-47A4-AF2E-11EA14D43424}" destId="{AA5EB236-DE1E-428A-9A92-5B25ADF99C35}" srcOrd="0" destOrd="0" presId="urn:microsoft.com/office/officeart/2005/8/layout/radial6"/>
    <dgm:cxn modelId="{EB2153CE-17D0-47E9-BD44-E989CF15370E}" type="presParOf" srcId="{CAC14798-B689-4476-90D2-D03D7E745AFC}" destId="{D8F97FAF-B281-4B9E-8F1D-7C99471386A8}" srcOrd="0" destOrd="0" presId="urn:microsoft.com/office/officeart/2005/8/layout/radial6"/>
    <dgm:cxn modelId="{511DFC08-9D1C-4B24-AAB2-8279527293FF}" type="presParOf" srcId="{CAC14798-B689-4476-90D2-D03D7E745AFC}" destId="{BD75C902-7AE4-4E72-B258-851D0115EA81}" srcOrd="1" destOrd="0" presId="urn:microsoft.com/office/officeart/2005/8/layout/radial6"/>
    <dgm:cxn modelId="{B811EC7A-5A87-40C6-ADCD-64289BCC764B}" type="presParOf" srcId="{CAC14798-B689-4476-90D2-D03D7E745AFC}" destId="{06640515-5CFE-4D5D-A1BD-DA70F6615763}" srcOrd="2" destOrd="0" presId="urn:microsoft.com/office/officeart/2005/8/layout/radial6"/>
    <dgm:cxn modelId="{8D3BAAFC-5D3E-40EA-979F-E6938489B809}" type="presParOf" srcId="{CAC14798-B689-4476-90D2-D03D7E745AFC}" destId="{6BC21486-403F-4648-BC76-DB40CB3A9699}" srcOrd="3" destOrd="0" presId="urn:microsoft.com/office/officeart/2005/8/layout/radial6"/>
    <dgm:cxn modelId="{250396DF-6B02-4B84-848B-AA38D1A73C9E}" type="presParOf" srcId="{CAC14798-B689-4476-90D2-D03D7E745AFC}" destId="{AA5EB236-DE1E-428A-9A92-5B25ADF99C35}" srcOrd="4" destOrd="0" presId="urn:microsoft.com/office/officeart/2005/8/layout/radial6"/>
    <dgm:cxn modelId="{2DDFE1A9-56E5-4976-80C8-2AEBFAAF966F}" type="presParOf" srcId="{CAC14798-B689-4476-90D2-D03D7E745AFC}" destId="{1031BB7E-073B-4C69-9D49-E5C81365EA9F}" srcOrd="5" destOrd="0" presId="urn:microsoft.com/office/officeart/2005/8/layout/radial6"/>
    <dgm:cxn modelId="{3EB3968F-2581-474A-B021-090049A066B6}" type="presParOf" srcId="{CAC14798-B689-4476-90D2-D03D7E745AFC}" destId="{09149E61-1C12-4B11-9AF3-35A0431A06AD}" srcOrd="6" destOrd="0" presId="urn:microsoft.com/office/officeart/2005/8/layout/radial6"/>
    <dgm:cxn modelId="{C5A31254-6A5E-4F96-89A8-8D2F18CD718D}" type="presParOf" srcId="{CAC14798-B689-4476-90D2-D03D7E745AFC}" destId="{5F671C7E-C648-479A-B64D-80955BF71808}" srcOrd="7" destOrd="0" presId="urn:microsoft.com/office/officeart/2005/8/layout/radial6"/>
    <dgm:cxn modelId="{3D853AAC-2F8E-4749-BF0F-E51AE42818B7}" type="presParOf" srcId="{CAC14798-B689-4476-90D2-D03D7E745AFC}" destId="{478A7C7F-3C0C-4013-8171-36FA9C609A4B}" srcOrd="8" destOrd="0" presId="urn:microsoft.com/office/officeart/2005/8/layout/radial6"/>
    <dgm:cxn modelId="{E6FC19A1-96D4-4983-892C-290D6D2138F3}" type="presParOf" srcId="{CAC14798-B689-4476-90D2-D03D7E745AFC}" destId="{35637AA4-DE27-42DF-BB78-E3963F244B95}" srcOrd="9" destOrd="0" presId="urn:microsoft.com/office/officeart/2005/8/layout/radial6"/>
    <dgm:cxn modelId="{9C09C58B-7010-48C5-A967-417E039F905D}" type="presParOf" srcId="{CAC14798-B689-4476-90D2-D03D7E745AFC}" destId="{E55D8C69-0605-409D-8F1B-66705AE8BCB6}" srcOrd="10" destOrd="0" presId="urn:microsoft.com/office/officeart/2005/8/layout/radial6"/>
    <dgm:cxn modelId="{4564A669-A188-4A15-A774-BF27A8A3F7BC}" type="presParOf" srcId="{CAC14798-B689-4476-90D2-D03D7E745AFC}" destId="{6971F566-EC95-4FD4-9F46-E3EF97BB5414}" srcOrd="11" destOrd="0" presId="urn:microsoft.com/office/officeart/2005/8/layout/radial6"/>
    <dgm:cxn modelId="{E2500800-57F0-4EB2-81ED-5EE0573B3AF3}" type="presParOf" srcId="{CAC14798-B689-4476-90D2-D03D7E745AFC}" destId="{BBEB51EF-5A28-420B-BC0B-78CE4B1B631B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sannabinagorhs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685800"/>
            <a:ext cx="2286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629399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F97FAF-B281-4B9E-8F1D-7C9947138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8F97FAF-B281-4B9E-8F1D-7C9947138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75C902-7AE4-4E72-B258-851D0115E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BD75C902-7AE4-4E72-B258-851D0115E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C21486-403F-4648-BC76-DB40CB3A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6BC21486-403F-4648-BC76-DB40CB3A9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5EB236-DE1E-428A-9A92-5B25ADF99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AA5EB236-DE1E-428A-9A92-5B25ADF99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149E61-1C12-4B11-9AF3-35A0431A0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09149E61-1C12-4B11-9AF3-35A0431A0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671C7E-C648-479A-B64D-80955BF71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5F671C7E-C648-479A-B64D-80955BF71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637AA4-DE27-42DF-BB78-E3963F244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5637AA4-DE27-42DF-BB78-E3963F244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5D8C69-0605-409D-8F1B-66705AE8B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E55D8C69-0605-409D-8F1B-66705AE8B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EB51EF-5A28-420B-BC0B-78CE4B1B6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BEB51EF-5A28-420B-BC0B-78CE4B1B6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76200"/>
            <a:ext cx="28194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19800"/>
            <a:ext cx="9144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মৌলিক বল কয়টি?এদের নাম লেখ ও একটির বর্ণনা দাও।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0"/>
            <a:ext cx="21336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5693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নিউটনের গতিবিষয়ক সুত্র কয়টি?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(ক)২ টি						(খ)৩ টি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(গ)৪ টি						(ঘ)৬ টি</a:t>
            </a:r>
          </a:p>
          <a:p>
            <a:pPr>
              <a:buFont typeface="Wingdings" pitchFamily="2" charset="2"/>
              <a:buChar char="Ø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বলের একক হলো ----------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(ক) নিউটন					(খ) কিলোগ্রাম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(গ) মিটার 					(ঘ)সেকেন্ড</a:t>
            </a:r>
          </a:p>
          <a:p>
            <a:pPr>
              <a:buFont typeface="Wingdings" pitchFamily="2" charset="2"/>
              <a:buChar char="Ø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ঘর্ষণকে কয় ভাগে ভাগ করা হয়।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(ক)২ ভাগে 					(খ)৩ ভাগে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(গ)৪ ভাগে					(ঘ)৮ ভাগে</a:t>
            </a:r>
          </a:p>
          <a:p>
            <a:pPr>
              <a:buFont typeface="Wingdings" pitchFamily="2" charset="2"/>
              <a:buChar char="Ø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বস্তু যখন তরল পদার্থের ভিতর দিয়ে যায় তখন---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(ক) স্থিতি ঘর্ষণ					(খ) গতি ঘর্ষণ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(গ) আবর্ত ঘর্ষণ					(ঘ)প্রবাহী ঘর্ষণ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381000" y="2819400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304800" y="4572000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019800" y="5943600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019800" y="1524000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96000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ঘর্ষণ বাড়ানোর জন্য আমরা কী কী করি?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304800"/>
            <a:ext cx="2057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3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762000"/>
            <a:ext cx="21336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20180616_093729.jpg"/>
          <p:cNvPicPr>
            <a:picLocks noGrp="1" noChangeAspect="1"/>
          </p:cNvPicPr>
          <p:nvPr>
            <p:ph idx="1"/>
          </p:nvPr>
        </p:nvPicPr>
        <p:blipFill>
          <a:blip r:embed="rId2"/>
          <a:srcRect l="23167" t="13561" r="40380" b="53892"/>
          <a:stretch>
            <a:fillRect/>
          </a:stretch>
        </p:blipFill>
        <p:spPr>
          <a:xfrm>
            <a:off x="3505200" y="685800"/>
            <a:ext cx="5638800" cy="4267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505200" y="4488120"/>
            <a:ext cx="5638800" cy="2369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মোঃ মুকছেদুল হাছান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সহকারী প্রধান শিক্ষক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নবীনগর শাহ্‌ওয়ার আলী উচ্চ বিদ্যালয়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ফতুল্লা,নারায়ণগঞ্জ।</a:t>
            </a: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hlinkClick r:id="rId3"/>
              </a:rPr>
              <a:t>hasannabinagorhs@gmail.com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মোবাইল-০১৯১১৭৮৫৩৪৪</a:t>
            </a:r>
            <a:endParaRPr lang="en-US" sz="2000" dirty="0"/>
          </a:p>
        </p:txBody>
      </p:sp>
      <p:pic>
        <p:nvPicPr>
          <p:cNvPr id="7" name="Content Placeholder 4" descr="IMG_20191213_213942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971800"/>
            <a:ext cx="3200400" cy="381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342900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শ্রেণিঃ নবম/দশম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সাধারণ বিজ্ঞান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অধ্যায়ঃ দশম</a:t>
            </a:r>
          </a:p>
          <a:p>
            <a:pPr algn="ctr"/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এসো বলকে জানি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2400"/>
            <a:ext cx="3352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0"/>
            <a:ext cx="54864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 smtClean="0">
                <a:latin typeface="NikoshBAN" pitchFamily="2" charset="0"/>
                <a:cs typeface="NikoshBAN" pitchFamily="2" charset="0"/>
              </a:rPr>
              <a:t> শিক্ষক পরিচিতি</a:t>
            </a:r>
            <a:endParaRPr lang="en-US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Φ Β(83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457200"/>
            <a:ext cx="4191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ছবিটি লক্ষ্য কর----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37087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তাহলে আজকের পাঠ------------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11500" b="1" u="sng" dirty="0" smtClean="0">
                <a:latin typeface="NikoshBAN" pitchFamily="2" charset="0"/>
                <a:cs typeface="NikoshBAN" pitchFamily="2" charset="0"/>
              </a:rPr>
              <a:t>এসো বলকে জানি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55707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জড়তার ব্যবহারিক অভিজ্ঞতা ব্যাখ্যা করতে পারবে</a:t>
            </a: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বিভিন্ন প্রকার বলের প্রকৃতি ব্যাখ্যা করতে পারবে</a:t>
            </a: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ব্যবহারিক  জীবনে ঘর্ষণের সুবিধা বর্ণনা করতে পারবে</a:t>
            </a: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স্থিতি ও গতির ওপর বলের প্রভাব ব্যাখ্যা করতে পারবে</a:t>
            </a: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সহজ পরীক্ষণের সাহায্যে বল পরিমাপ করতে পারবে</a:t>
            </a:r>
          </a:p>
          <a:p>
            <a:pPr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আমাদের জীবনে বলের প্রয়োজনীয়তা উপলব্ধি করতে পারবে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5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96000"/>
            <a:ext cx="91440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জড়তা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19800"/>
            <a:ext cx="91440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নিউটনের প্রথম সূত্র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1828800" y="487740"/>
            <a:ext cx="67056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নিউটনের ২য় সূত্র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36989">
            <a:off x="1442137" y="2130522"/>
            <a:ext cx="131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1641189" flipV="1">
            <a:off x="4648200" y="171759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প্রতিক্রিয়া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19800"/>
            <a:ext cx="91440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নিউটনের ৩য় সূত্র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148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Ashacomputers</dc:creator>
  <cp:lastModifiedBy>Ashacomputers</cp:lastModifiedBy>
  <cp:revision>93</cp:revision>
  <dcterms:created xsi:type="dcterms:W3CDTF">2006-08-16T00:00:00Z</dcterms:created>
  <dcterms:modified xsi:type="dcterms:W3CDTF">2020-02-16T14:53:29Z</dcterms:modified>
</cp:coreProperties>
</file>