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58" r:id="rId6"/>
    <p:sldId id="270" r:id="rId7"/>
    <p:sldId id="266" r:id="rId8"/>
    <p:sldId id="263" r:id="rId9"/>
    <p:sldId id="268" r:id="rId10"/>
    <p:sldId id="271" r:id="rId11"/>
    <p:sldId id="272" r:id="rId12"/>
    <p:sldId id="269" r:id="rId13"/>
    <p:sldId id="273" r:id="rId14"/>
    <p:sldId id="262" r:id="rId15"/>
    <p:sldId id="277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86CC8-1BE2-4CA2-A809-C324EDC1366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FE8778-61A9-4780-8967-BB39D7205F12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মিশ্র অর্থনীতির বৈশিষ্ট্য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77FA742-5B32-4946-9C69-791081EC66A7}" type="parTrans" cxnId="{25B41F75-98C3-480F-87D7-F81537B95141}">
      <dgm:prSet/>
      <dgm:spPr/>
      <dgm:t>
        <a:bodyPr/>
        <a:lstStyle/>
        <a:p>
          <a:endParaRPr lang="en-US" sz="1600"/>
        </a:p>
      </dgm:t>
    </dgm:pt>
    <dgm:pt modelId="{ACE4C82E-6AD4-403E-8390-354C83E65ED0}" type="sibTrans" cxnId="{25B41F75-98C3-480F-87D7-F81537B95141}">
      <dgm:prSet/>
      <dgm:spPr/>
      <dgm:t>
        <a:bodyPr/>
        <a:lstStyle/>
        <a:p>
          <a:endParaRPr lang="en-US" sz="1600"/>
        </a:p>
      </dgm:t>
    </dgm:pt>
    <dgm:pt modelId="{84D476E8-DA00-475B-BD7F-38815901763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/>
              <a:cs typeface="NikoshBAN" pitchFamily="2" charset="0"/>
            </a:rPr>
            <a:t>সরকারি ও বেসরকারি খাতের সহাবস্থান</a:t>
          </a:r>
          <a:endParaRPr lang="en-US" sz="2000" dirty="0">
            <a:latin typeface="NikoshBAN"/>
            <a:cs typeface="NikoshBAN" pitchFamily="2" charset="0"/>
          </a:endParaRPr>
        </a:p>
      </dgm:t>
    </dgm:pt>
    <dgm:pt modelId="{D47DBAA1-2508-4535-A789-0F6FBDD1A5D1}" type="parTrans" cxnId="{4A88C66D-2711-49B2-886D-543618319C48}">
      <dgm:prSet/>
      <dgm:spPr/>
      <dgm:t>
        <a:bodyPr/>
        <a:lstStyle/>
        <a:p>
          <a:endParaRPr lang="en-US" sz="1600"/>
        </a:p>
      </dgm:t>
    </dgm:pt>
    <dgm:pt modelId="{F6C45D4A-B490-4BF4-9A28-661E04A5F7A8}" type="sibTrans" cxnId="{4A88C66D-2711-49B2-886D-543618319C48}">
      <dgm:prSet/>
      <dgm:spPr/>
      <dgm:t>
        <a:bodyPr/>
        <a:lstStyle/>
        <a:p>
          <a:endParaRPr lang="en-US" sz="1600"/>
        </a:p>
      </dgm:t>
    </dgm:pt>
    <dgm:pt modelId="{B3456917-F57E-402D-8855-8261CF7483F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/>
              <a:cs typeface="NikoshBAN" pitchFamily="2" charset="0"/>
            </a:rPr>
            <a:t>অবাধ প্রতিযোগিতা</a:t>
          </a:r>
          <a:endParaRPr lang="en-US" sz="2000" dirty="0">
            <a:latin typeface="NikoshBAN"/>
            <a:cs typeface="NikoshBAN" pitchFamily="2" charset="0"/>
          </a:endParaRPr>
        </a:p>
      </dgm:t>
    </dgm:pt>
    <dgm:pt modelId="{4B30E7E2-50AD-49B2-A309-0B512F2F29B2}" type="parTrans" cxnId="{B22BD63D-5447-4F7B-A6C4-0B79072676ED}">
      <dgm:prSet/>
      <dgm:spPr/>
      <dgm:t>
        <a:bodyPr/>
        <a:lstStyle/>
        <a:p>
          <a:endParaRPr lang="en-US" sz="1600"/>
        </a:p>
      </dgm:t>
    </dgm:pt>
    <dgm:pt modelId="{CE0F2AAD-0349-49A2-82A0-CF3E0F32CC83}" type="sibTrans" cxnId="{B22BD63D-5447-4F7B-A6C4-0B79072676ED}">
      <dgm:prSet/>
      <dgm:spPr/>
      <dgm:t>
        <a:bodyPr/>
        <a:lstStyle/>
        <a:p>
          <a:endParaRPr lang="en-US" sz="1600"/>
        </a:p>
      </dgm:t>
    </dgm:pt>
    <dgm:pt modelId="{F0EFCA22-47C4-4BE5-A3E3-A34EFC5B317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/>
              <a:cs typeface="NikoshBAN" pitchFamily="2" charset="0"/>
            </a:rPr>
            <a:t>সর্বাধিক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 মুনাফা অর্জন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CA4908A-B3A9-4B6D-A1B5-35FCB9EF1B1F}" type="parTrans" cxnId="{D7106237-9B4E-4BC2-B50F-EC982D8E62E0}">
      <dgm:prSet/>
      <dgm:spPr/>
      <dgm:t>
        <a:bodyPr/>
        <a:lstStyle/>
        <a:p>
          <a:endParaRPr lang="en-US" sz="1600"/>
        </a:p>
      </dgm:t>
    </dgm:pt>
    <dgm:pt modelId="{087C45DB-BF5E-4E6A-B15C-833A93FE5DB4}" type="sibTrans" cxnId="{D7106237-9B4E-4BC2-B50F-EC982D8E62E0}">
      <dgm:prSet/>
      <dgm:spPr/>
      <dgm:t>
        <a:bodyPr/>
        <a:lstStyle/>
        <a:p>
          <a:endParaRPr lang="en-US" sz="1600"/>
        </a:p>
      </dgm:t>
    </dgm:pt>
    <dgm:pt modelId="{4833AFFB-EF08-43EE-9C43-490C9801E0A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উদ্দ্যোক্তা 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ও ভোক্তার স্বাধিনতা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1949FF0-C923-496E-9438-C18116425349}" type="parTrans" cxnId="{5ADC445D-57CB-4F31-94EF-4DC38FCF2788}">
      <dgm:prSet/>
      <dgm:spPr/>
      <dgm:t>
        <a:bodyPr/>
        <a:lstStyle/>
        <a:p>
          <a:endParaRPr lang="en-US" sz="1600"/>
        </a:p>
      </dgm:t>
    </dgm:pt>
    <dgm:pt modelId="{39BD034D-8A58-4773-B68F-B5826D32BED0}" type="sibTrans" cxnId="{5ADC445D-57CB-4F31-94EF-4DC38FCF2788}">
      <dgm:prSet/>
      <dgm:spPr/>
      <dgm:t>
        <a:bodyPr/>
        <a:lstStyle/>
        <a:p>
          <a:endParaRPr lang="en-US" sz="1600"/>
        </a:p>
      </dgm:t>
    </dgm:pt>
    <dgm:pt modelId="{45E7B97F-F2B7-4700-948A-F3AEF48E5A0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আয় বন্টনে দ্বৈত নীতি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D141576D-E6F6-49D7-815B-B1B8F65BAE93}" type="parTrans" cxnId="{B4F1BDF5-951B-49DE-93F2-87E581DE431B}">
      <dgm:prSet/>
      <dgm:spPr/>
      <dgm:t>
        <a:bodyPr/>
        <a:lstStyle/>
        <a:p>
          <a:endParaRPr lang="en-US" sz="1600"/>
        </a:p>
      </dgm:t>
    </dgm:pt>
    <dgm:pt modelId="{FF36A489-3725-472C-AEBB-733AD5E81F4D}" type="sibTrans" cxnId="{B4F1BDF5-951B-49DE-93F2-87E581DE431B}">
      <dgm:prSet/>
      <dgm:spPr/>
      <dgm:t>
        <a:bodyPr/>
        <a:lstStyle/>
        <a:p>
          <a:endParaRPr lang="en-US" sz="1600"/>
        </a:p>
      </dgm:t>
    </dgm:pt>
    <dgm:pt modelId="{DCF81F3E-F769-46E6-A07A-1A0A79C73359}" type="pres">
      <dgm:prSet presAssocID="{46486CC8-1BE2-4CA2-A809-C324EDC136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A31C9-E677-48F8-9F4E-F8703226C6DE}" type="pres">
      <dgm:prSet presAssocID="{E2FE8778-61A9-4780-8967-BB39D7205F12}" presName="centerShape" presStyleLbl="node0" presStyleIdx="0" presStyleCnt="1"/>
      <dgm:spPr/>
      <dgm:t>
        <a:bodyPr/>
        <a:lstStyle/>
        <a:p>
          <a:endParaRPr lang="en-US"/>
        </a:p>
      </dgm:t>
    </dgm:pt>
    <dgm:pt modelId="{4F2441EC-378A-43D2-BC3C-1A81FE221110}" type="pres">
      <dgm:prSet presAssocID="{84D476E8-DA00-475B-BD7F-3881590176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FE761-2DB1-4B16-B594-20010ECE7967}" type="pres">
      <dgm:prSet presAssocID="{84D476E8-DA00-475B-BD7F-388159017637}" presName="dummy" presStyleCnt="0"/>
      <dgm:spPr/>
    </dgm:pt>
    <dgm:pt modelId="{81BD45FC-6E33-47F4-9516-279259BCEDC9}" type="pres">
      <dgm:prSet presAssocID="{F6C45D4A-B490-4BF4-9A28-661E04A5F7A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641C407-C68C-44EA-867F-C7312102D4CC}" type="pres">
      <dgm:prSet presAssocID="{B3456917-F57E-402D-8855-8261CF7483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83CA5-5462-4B86-A606-A8E8C3154E60}" type="pres">
      <dgm:prSet presAssocID="{B3456917-F57E-402D-8855-8261CF7483F5}" presName="dummy" presStyleCnt="0"/>
      <dgm:spPr/>
    </dgm:pt>
    <dgm:pt modelId="{D7D5AAEF-F66E-4CED-B0BA-47E3CE9C2193}" type="pres">
      <dgm:prSet presAssocID="{CE0F2AAD-0349-49A2-82A0-CF3E0F32CC8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F04CA1D-1A31-4D84-BCDA-CBFEA771C8B4}" type="pres">
      <dgm:prSet presAssocID="{F0EFCA22-47C4-4BE5-A3E3-A34EFC5B31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471DB-8E26-42EF-9F18-8BCD7979CC0F}" type="pres">
      <dgm:prSet presAssocID="{F0EFCA22-47C4-4BE5-A3E3-A34EFC5B3177}" presName="dummy" presStyleCnt="0"/>
      <dgm:spPr/>
    </dgm:pt>
    <dgm:pt modelId="{BD44DFC9-6A9C-4553-9142-57B58781AEA7}" type="pres">
      <dgm:prSet presAssocID="{087C45DB-BF5E-4E6A-B15C-833A93FE5DB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5CA6DA4-4A8B-457F-BB35-06754FD8D1D1}" type="pres">
      <dgm:prSet presAssocID="{4833AFFB-EF08-43EE-9C43-490C9801E0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6C215-984F-4D23-BB39-C85E7371A613}" type="pres">
      <dgm:prSet presAssocID="{4833AFFB-EF08-43EE-9C43-490C9801E0A0}" presName="dummy" presStyleCnt="0"/>
      <dgm:spPr/>
    </dgm:pt>
    <dgm:pt modelId="{3CDA906F-46CC-4DC5-B3E1-3CC1A338207F}" type="pres">
      <dgm:prSet presAssocID="{39BD034D-8A58-4773-B68F-B5826D32BED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1D05B77-2026-4942-ABF1-DBB5C0976008}" type="pres">
      <dgm:prSet presAssocID="{45E7B97F-F2B7-4700-948A-F3AEF48E5A0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6703D-5A03-4B66-B934-FD3F0DB27AF5}" type="pres">
      <dgm:prSet presAssocID="{45E7B97F-F2B7-4700-948A-F3AEF48E5A01}" presName="dummy" presStyleCnt="0"/>
      <dgm:spPr/>
    </dgm:pt>
    <dgm:pt modelId="{E9E69140-CD94-41EC-820C-F589DE9237E1}" type="pres">
      <dgm:prSet presAssocID="{FF36A489-3725-472C-AEBB-733AD5E81F4D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4863E7E-C634-492E-A885-EC627A508F79}" type="presOf" srcId="{087C45DB-BF5E-4E6A-B15C-833A93FE5DB4}" destId="{BD44DFC9-6A9C-4553-9142-57B58781AEA7}" srcOrd="0" destOrd="0" presId="urn:microsoft.com/office/officeart/2005/8/layout/radial6"/>
    <dgm:cxn modelId="{25B41F75-98C3-480F-87D7-F81537B95141}" srcId="{46486CC8-1BE2-4CA2-A809-C324EDC13666}" destId="{E2FE8778-61A9-4780-8967-BB39D7205F12}" srcOrd="0" destOrd="0" parTransId="{577FA742-5B32-4946-9C69-791081EC66A7}" sibTransId="{ACE4C82E-6AD4-403E-8390-354C83E65ED0}"/>
    <dgm:cxn modelId="{A4FC9EC4-F902-4605-864B-921D754FA5B2}" type="presOf" srcId="{4833AFFB-EF08-43EE-9C43-490C9801E0A0}" destId="{D5CA6DA4-4A8B-457F-BB35-06754FD8D1D1}" srcOrd="0" destOrd="0" presId="urn:microsoft.com/office/officeart/2005/8/layout/radial6"/>
    <dgm:cxn modelId="{D7106237-9B4E-4BC2-B50F-EC982D8E62E0}" srcId="{E2FE8778-61A9-4780-8967-BB39D7205F12}" destId="{F0EFCA22-47C4-4BE5-A3E3-A34EFC5B3177}" srcOrd="2" destOrd="0" parTransId="{CCA4908A-B3A9-4B6D-A1B5-35FCB9EF1B1F}" sibTransId="{087C45DB-BF5E-4E6A-B15C-833A93FE5DB4}"/>
    <dgm:cxn modelId="{4A88C66D-2711-49B2-886D-543618319C48}" srcId="{E2FE8778-61A9-4780-8967-BB39D7205F12}" destId="{84D476E8-DA00-475B-BD7F-388159017637}" srcOrd="0" destOrd="0" parTransId="{D47DBAA1-2508-4535-A789-0F6FBDD1A5D1}" sibTransId="{F6C45D4A-B490-4BF4-9A28-661E04A5F7A8}"/>
    <dgm:cxn modelId="{2891D6B4-4FEA-4531-9B3F-455F06551F04}" type="presOf" srcId="{CE0F2AAD-0349-49A2-82A0-CF3E0F32CC83}" destId="{D7D5AAEF-F66E-4CED-B0BA-47E3CE9C2193}" srcOrd="0" destOrd="0" presId="urn:microsoft.com/office/officeart/2005/8/layout/radial6"/>
    <dgm:cxn modelId="{B22BD63D-5447-4F7B-A6C4-0B79072676ED}" srcId="{E2FE8778-61A9-4780-8967-BB39D7205F12}" destId="{B3456917-F57E-402D-8855-8261CF7483F5}" srcOrd="1" destOrd="0" parTransId="{4B30E7E2-50AD-49B2-A309-0B512F2F29B2}" sibTransId="{CE0F2AAD-0349-49A2-82A0-CF3E0F32CC83}"/>
    <dgm:cxn modelId="{BBBEE88C-1545-4DC8-B2D7-BBCCDF3587DB}" type="presOf" srcId="{FF36A489-3725-472C-AEBB-733AD5E81F4D}" destId="{E9E69140-CD94-41EC-820C-F589DE9237E1}" srcOrd="0" destOrd="0" presId="urn:microsoft.com/office/officeart/2005/8/layout/radial6"/>
    <dgm:cxn modelId="{8EBBFDB5-BCA0-40E0-BB94-716BBE6D270A}" type="presOf" srcId="{39BD034D-8A58-4773-B68F-B5826D32BED0}" destId="{3CDA906F-46CC-4DC5-B3E1-3CC1A338207F}" srcOrd="0" destOrd="0" presId="urn:microsoft.com/office/officeart/2005/8/layout/radial6"/>
    <dgm:cxn modelId="{B6C9775D-804E-4D76-BC71-4FE5E5D33DB2}" type="presOf" srcId="{E2FE8778-61A9-4780-8967-BB39D7205F12}" destId="{46DA31C9-E677-48F8-9F4E-F8703226C6DE}" srcOrd="0" destOrd="0" presId="urn:microsoft.com/office/officeart/2005/8/layout/radial6"/>
    <dgm:cxn modelId="{6C5DE4F0-F1C3-4561-BAD6-6C86A30525B5}" type="presOf" srcId="{84D476E8-DA00-475B-BD7F-388159017637}" destId="{4F2441EC-378A-43D2-BC3C-1A81FE221110}" srcOrd="0" destOrd="0" presId="urn:microsoft.com/office/officeart/2005/8/layout/radial6"/>
    <dgm:cxn modelId="{E771310F-2009-498E-917D-AF867BA4298F}" type="presOf" srcId="{F0EFCA22-47C4-4BE5-A3E3-A34EFC5B3177}" destId="{EF04CA1D-1A31-4D84-BCDA-CBFEA771C8B4}" srcOrd="0" destOrd="0" presId="urn:microsoft.com/office/officeart/2005/8/layout/radial6"/>
    <dgm:cxn modelId="{CF4896EA-C100-468E-985E-E97099F8A513}" type="presOf" srcId="{B3456917-F57E-402D-8855-8261CF7483F5}" destId="{1641C407-C68C-44EA-867F-C7312102D4CC}" srcOrd="0" destOrd="0" presId="urn:microsoft.com/office/officeart/2005/8/layout/radial6"/>
    <dgm:cxn modelId="{5ADC445D-57CB-4F31-94EF-4DC38FCF2788}" srcId="{E2FE8778-61A9-4780-8967-BB39D7205F12}" destId="{4833AFFB-EF08-43EE-9C43-490C9801E0A0}" srcOrd="3" destOrd="0" parTransId="{31949FF0-C923-496E-9438-C18116425349}" sibTransId="{39BD034D-8A58-4773-B68F-B5826D32BED0}"/>
    <dgm:cxn modelId="{D9578E45-6CBF-45B6-8919-030F64B2CFAB}" type="presOf" srcId="{F6C45D4A-B490-4BF4-9A28-661E04A5F7A8}" destId="{81BD45FC-6E33-47F4-9516-279259BCEDC9}" srcOrd="0" destOrd="0" presId="urn:microsoft.com/office/officeart/2005/8/layout/radial6"/>
    <dgm:cxn modelId="{B4F1BDF5-951B-49DE-93F2-87E581DE431B}" srcId="{E2FE8778-61A9-4780-8967-BB39D7205F12}" destId="{45E7B97F-F2B7-4700-948A-F3AEF48E5A01}" srcOrd="4" destOrd="0" parTransId="{D141576D-E6F6-49D7-815B-B1B8F65BAE93}" sibTransId="{FF36A489-3725-472C-AEBB-733AD5E81F4D}"/>
    <dgm:cxn modelId="{01BE9462-EE55-4419-9C22-7086903509C5}" type="presOf" srcId="{46486CC8-1BE2-4CA2-A809-C324EDC13666}" destId="{DCF81F3E-F769-46E6-A07A-1A0A79C73359}" srcOrd="0" destOrd="0" presId="urn:microsoft.com/office/officeart/2005/8/layout/radial6"/>
    <dgm:cxn modelId="{5D5A17A9-060F-4343-9AB7-8405526973B4}" type="presOf" srcId="{45E7B97F-F2B7-4700-948A-F3AEF48E5A01}" destId="{A1D05B77-2026-4942-ABF1-DBB5C0976008}" srcOrd="0" destOrd="0" presId="urn:microsoft.com/office/officeart/2005/8/layout/radial6"/>
    <dgm:cxn modelId="{3B95317F-EB83-48A5-9BEE-9B0711E2630A}" type="presParOf" srcId="{DCF81F3E-F769-46E6-A07A-1A0A79C73359}" destId="{46DA31C9-E677-48F8-9F4E-F8703226C6DE}" srcOrd="0" destOrd="0" presId="urn:microsoft.com/office/officeart/2005/8/layout/radial6"/>
    <dgm:cxn modelId="{ED52B956-ED46-4A67-B51C-0586144817C1}" type="presParOf" srcId="{DCF81F3E-F769-46E6-A07A-1A0A79C73359}" destId="{4F2441EC-378A-43D2-BC3C-1A81FE221110}" srcOrd="1" destOrd="0" presId="urn:microsoft.com/office/officeart/2005/8/layout/radial6"/>
    <dgm:cxn modelId="{20E37694-121D-4DC1-BC90-4B7C6434768D}" type="presParOf" srcId="{DCF81F3E-F769-46E6-A07A-1A0A79C73359}" destId="{0DBFE761-2DB1-4B16-B594-20010ECE7967}" srcOrd="2" destOrd="0" presId="urn:microsoft.com/office/officeart/2005/8/layout/radial6"/>
    <dgm:cxn modelId="{559D06E6-227E-4255-8B75-1EF5E79275A8}" type="presParOf" srcId="{DCF81F3E-F769-46E6-A07A-1A0A79C73359}" destId="{81BD45FC-6E33-47F4-9516-279259BCEDC9}" srcOrd="3" destOrd="0" presId="urn:microsoft.com/office/officeart/2005/8/layout/radial6"/>
    <dgm:cxn modelId="{98DD6AFD-D26C-495B-ABB6-D73EA5075172}" type="presParOf" srcId="{DCF81F3E-F769-46E6-A07A-1A0A79C73359}" destId="{1641C407-C68C-44EA-867F-C7312102D4CC}" srcOrd="4" destOrd="0" presId="urn:microsoft.com/office/officeart/2005/8/layout/radial6"/>
    <dgm:cxn modelId="{DE4253B1-1F94-44E3-960C-740BED3D9B7F}" type="presParOf" srcId="{DCF81F3E-F769-46E6-A07A-1A0A79C73359}" destId="{AC783CA5-5462-4B86-A606-A8E8C3154E60}" srcOrd="5" destOrd="0" presId="urn:microsoft.com/office/officeart/2005/8/layout/radial6"/>
    <dgm:cxn modelId="{FC44BEF9-D859-41F8-A51C-72F77E534A4B}" type="presParOf" srcId="{DCF81F3E-F769-46E6-A07A-1A0A79C73359}" destId="{D7D5AAEF-F66E-4CED-B0BA-47E3CE9C2193}" srcOrd="6" destOrd="0" presId="urn:microsoft.com/office/officeart/2005/8/layout/radial6"/>
    <dgm:cxn modelId="{6092822D-97C9-47EE-B404-C8AB9B04773B}" type="presParOf" srcId="{DCF81F3E-F769-46E6-A07A-1A0A79C73359}" destId="{EF04CA1D-1A31-4D84-BCDA-CBFEA771C8B4}" srcOrd="7" destOrd="0" presId="urn:microsoft.com/office/officeart/2005/8/layout/radial6"/>
    <dgm:cxn modelId="{260B97AE-0E38-4D8B-B6FD-6F9502FA4E6F}" type="presParOf" srcId="{DCF81F3E-F769-46E6-A07A-1A0A79C73359}" destId="{811471DB-8E26-42EF-9F18-8BCD7979CC0F}" srcOrd="8" destOrd="0" presId="urn:microsoft.com/office/officeart/2005/8/layout/radial6"/>
    <dgm:cxn modelId="{5DA05252-571E-49CB-BB5E-AE57CB87B0E0}" type="presParOf" srcId="{DCF81F3E-F769-46E6-A07A-1A0A79C73359}" destId="{BD44DFC9-6A9C-4553-9142-57B58781AEA7}" srcOrd="9" destOrd="0" presId="urn:microsoft.com/office/officeart/2005/8/layout/radial6"/>
    <dgm:cxn modelId="{2C516E05-FB44-4501-9FAA-D6C11708DAB0}" type="presParOf" srcId="{DCF81F3E-F769-46E6-A07A-1A0A79C73359}" destId="{D5CA6DA4-4A8B-457F-BB35-06754FD8D1D1}" srcOrd="10" destOrd="0" presId="urn:microsoft.com/office/officeart/2005/8/layout/radial6"/>
    <dgm:cxn modelId="{CF105E73-1116-44B8-871D-64DFEB6D6D11}" type="presParOf" srcId="{DCF81F3E-F769-46E6-A07A-1A0A79C73359}" destId="{19D6C215-984F-4D23-BB39-C85E7371A613}" srcOrd="11" destOrd="0" presId="urn:microsoft.com/office/officeart/2005/8/layout/radial6"/>
    <dgm:cxn modelId="{E4966290-8741-4798-B649-0C2A98923486}" type="presParOf" srcId="{DCF81F3E-F769-46E6-A07A-1A0A79C73359}" destId="{3CDA906F-46CC-4DC5-B3E1-3CC1A338207F}" srcOrd="12" destOrd="0" presId="urn:microsoft.com/office/officeart/2005/8/layout/radial6"/>
    <dgm:cxn modelId="{B1F23023-6896-4345-A167-57B95CBBA82B}" type="presParOf" srcId="{DCF81F3E-F769-46E6-A07A-1A0A79C73359}" destId="{A1D05B77-2026-4942-ABF1-DBB5C0976008}" srcOrd="13" destOrd="0" presId="urn:microsoft.com/office/officeart/2005/8/layout/radial6"/>
    <dgm:cxn modelId="{93D4230E-F7DC-42FA-AA4A-95F52A3A2D35}" type="presParOf" srcId="{DCF81F3E-F769-46E6-A07A-1A0A79C73359}" destId="{06E6703D-5A03-4B66-B934-FD3F0DB27AF5}" srcOrd="14" destOrd="0" presId="urn:microsoft.com/office/officeart/2005/8/layout/radial6"/>
    <dgm:cxn modelId="{F099EC60-0D65-4F35-843C-4C9D5415F69C}" type="presParOf" srcId="{DCF81F3E-F769-46E6-A07A-1A0A79C73359}" destId="{E9E69140-CD94-41EC-820C-F589DE9237E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381425-EC62-4B54-923F-6E26F29045A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66FB11-B774-4D2B-87A1-B6624ACB12C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bn-BD" sz="3600" dirty="0" smtClean="0">
              <a:latin typeface="NikoshBAN"/>
              <a:cs typeface="NikoshBAN" pitchFamily="2" charset="0"/>
            </a:rPr>
            <a:t>ইসলামী অর্থনীতির বৈশিষ্ট্য</a:t>
          </a:r>
          <a:endParaRPr lang="en-US" sz="3600" dirty="0">
            <a:latin typeface="NikoshBAN"/>
            <a:cs typeface="NikoshBAN" pitchFamily="2" charset="0"/>
          </a:endParaRPr>
        </a:p>
      </dgm:t>
    </dgm:pt>
    <dgm:pt modelId="{BCDF5FD9-83EF-4BD5-89EA-CDFFB4528F94}" type="parTrans" cxnId="{C987F770-584D-48B9-888C-38F1EF523E9D}">
      <dgm:prSet/>
      <dgm:spPr/>
      <dgm:t>
        <a:bodyPr/>
        <a:lstStyle/>
        <a:p>
          <a:endParaRPr lang="en-US"/>
        </a:p>
      </dgm:t>
    </dgm:pt>
    <dgm:pt modelId="{08F4387D-95AF-4688-9689-774097FFF308}" type="sibTrans" cxnId="{C987F770-584D-48B9-888C-38F1EF523E9D}">
      <dgm:prSet/>
      <dgm:spPr/>
      <dgm:t>
        <a:bodyPr/>
        <a:lstStyle/>
        <a:p>
          <a:endParaRPr lang="en-US"/>
        </a:p>
      </dgm:t>
    </dgm:pt>
    <dgm:pt modelId="{B58F9C26-C3AE-4D8C-A99E-BA057467E6E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/>
              <a:cs typeface="NikoshBAN" pitchFamily="2" charset="0"/>
            </a:rPr>
            <a:t>শরিয়ত</a:t>
          </a:r>
          <a:r>
            <a:rPr lang="bn-IN" sz="2800" dirty="0" smtClean="0">
              <a:latin typeface="NikoshBAN"/>
              <a:cs typeface="NikoshBAN" pitchFamily="2" charset="0"/>
            </a:rPr>
            <a:t> </a:t>
          </a:r>
          <a:r>
            <a:rPr lang="bn-BD" sz="2800" dirty="0" smtClean="0">
              <a:latin typeface="NikoshBAN"/>
              <a:cs typeface="NikoshBAN" pitchFamily="2" charset="0"/>
            </a:rPr>
            <a:t>ভিত্তিক</a:t>
          </a:r>
          <a:endParaRPr lang="en-US" sz="2800" dirty="0">
            <a:latin typeface="NikoshBAN"/>
            <a:cs typeface="NikoshBAN" pitchFamily="2" charset="0"/>
          </a:endParaRPr>
        </a:p>
      </dgm:t>
    </dgm:pt>
    <dgm:pt modelId="{52061165-AC12-4517-8971-1C70AC5664E3}" type="parTrans" cxnId="{26DCB47F-B2E2-42A2-9D2C-05913ECD346E}">
      <dgm:prSet/>
      <dgm:spPr/>
      <dgm:t>
        <a:bodyPr/>
        <a:lstStyle/>
        <a:p>
          <a:endParaRPr lang="en-US"/>
        </a:p>
      </dgm:t>
    </dgm:pt>
    <dgm:pt modelId="{A5EDA13A-68DE-4F26-9D11-02AE0366CC1C}" type="sibTrans" cxnId="{26DCB47F-B2E2-42A2-9D2C-05913ECD346E}">
      <dgm:prSet/>
      <dgm:spPr/>
      <dgm:t>
        <a:bodyPr/>
        <a:lstStyle/>
        <a:p>
          <a:endParaRPr lang="en-US"/>
        </a:p>
      </dgm:t>
    </dgm:pt>
    <dgm:pt modelId="{A50315A6-B871-45EE-873A-9595F577013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ব্যক্তি মালিকানা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6CB72E0-755D-44A2-9D93-1C5456865571}" type="parTrans" cxnId="{3125F0E7-490C-4213-83AA-97F2961A085C}">
      <dgm:prSet/>
      <dgm:spPr/>
      <dgm:t>
        <a:bodyPr/>
        <a:lstStyle/>
        <a:p>
          <a:endParaRPr lang="en-US"/>
        </a:p>
      </dgm:t>
    </dgm:pt>
    <dgm:pt modelId="{3C422781-0184-4426-8212-59F5E71BD1E1}" type="sibTrans" cxnId="{3125F0E7-490C-4213-83AA-97F2961A085C}">
      <dgm:prSet/>
      <dgm:spPr/>
      <dgm:t>
        <a:bodyPr/>
        <a:lstStyle/>
        <a:p>
          <a:endParaRPr lang="en-US"/>
        </a:p>
      </dgm:t>
    </dgm:pt>
    <dgm:pt modelId="{C1860CD3-1586-4FB0-9B83-4969B41CB8B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/>
              <a:cs typeface="NikoshBAN" pitchFamily="2" charset="0"/>
            </a:rPr>
            <a:t>সুদ মুক্ত</a:t>
          </a:r>
          <a:endParaRPr lang="en-US" sz="2800" dirty="0">
            <a:latin typeface="NikoshBAN"/>
            <a:cs typeface="NikoshBAN" pitchFamily="2" charset="0"/>
          </a:endParaRPr>
        </a:p>
      </dgm:t>
    </dgm:pt>
    <dgm:pt modelId="{BB0952A9-1F8E-476C-BCAB-1DF75B3E8D22}" type="parTrans" cxnId="{BC2E9882-BF8F-4C84-AD90-1B634ABDBB64}">
      <dgm:prSet/>
      <dgm:spPr/>
      <dgm:t>
        <a:bodyPr/>
        <a:lstStyle/>
        <a:p>
          <a:endParaRPr lang="en-US"/>
        </a:p>
      </dgm:t>
    </dgm:pt>
    <dgm:pt modelId="{303E6D56-B218-4812-809F-E0FEDF98C0D8}" type="sibTrans" cxnId="{BC2E9882-BF8F-4C84-AD90-1B634ABDBB64}">
      <dgm:prSet/>
      <dgm:spPr/>
      <dgm:t>
        <a:bodyPr/>
        <a:lstStyle/>
        <a:p>
          <a:endParaRPr lang="en-US"/>
        </a:p>
      </dgm:t>
    </dgm:pt>
    <dgm:pt modelId="{978FB3AD-9A31-40BC-9DF0-F3481499E8E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/>
              <a:cs typeface="NikoshBAN" pitchFamily="2" charset="0"/>
            </a:rPr>
            <a:t>আয় বন্টন</a:t>
          </a:r>
          <a:endParaRPr lang="en-US" sz="2800" dirty="0">
            <a:latin typeface="NikoshBAN"/>
            <a:cs typeface="NikoshBAN" pitchFamily="2" charset="0"/>
          </a:endParaRPr>
        </a:p>
      </dgm:t>
    </dgm:pt>
    <dgm:pt modelId="{FE81C82D-10DF-44F6-A2F6-8AF3A1569C63}" type="parTrans" cxnId="{12B62666-64BF-4DEB-8750-51E08BEBDDFF}">
      <dgm:prSet/>
      <dgm:spPr/>
      <dgm:t>
        <a:bodyPr/>
        <a:lstStyle/>
        <a:p>
          <a:endParaRPr lang="en-US"/>
        </a:p>
      </dgm:t>
    </dgm:pt>
    <dgm:pt modelId="{949BE8D0-79A4-40FC-A8EB-BEEC3AAA0668}" type="sibTrans" cxnId="{12B62666-64BF-4DEB-8750-51E08BEBDDFF}">
      <dgm:prSet/>
      <dgm:spPr/>
      <dgm:t>
        <a:bodyPr/>
        <a:lstStyle/>
        <a:p>
          <a:endParaRPr lang="en-US"/>
        </a:p>
      </dgm:t>
    </dgm:pt>
    <dgm:pt modelId="{EE783DDA-4CE3-4DE1-A35F-A3A29C96607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/>
              <a:cs typeface="NikoshBAN" pitchFamily="2" charset="0"/>
            </a:rPr>
            <a:t>ন্যায্য মুজুরি</a:t>
          </a:r>
          <a:endParaRPr lang="en-US" sz="2800" dirty="0">
            <a:latin typeface="NikoshBAN"/>
            <a:cs typeface="NikoshBAN" pitchFamily="2" charset="0"/>
          </a:endParaRPr>
        </a:p>
      </dgm:t>
    </dgm:pt>
    <dgm:pt modelId="{5791B537-8DE8-4C35-AB84-98370911692D}" type="parTrans" cxnId="{BD73B1E1-911F-49F0-9008-1D38D718F564}">
      <dgm:prSet/>
      <dgm:spPr/>
      <dgm:t>
        <a:bodyPr/>
        <a:lstStyle/>
        <a:p>
          <a:endParaRPr lang="en-US"/>
        </a:p>
      </dgm:t>
    </dgm:pt>
    <dgm:pt modelId="{B7501508-F83D-43B7-AE1C-7FF8A361A4BA}" type="sibTrans" cxnId="{BD73B1E1-911F-49F0-9008-1D38D718F564}">
      <dgm:prSet/>
      <dgm:spPr/>
      <dgm:t>
        <a:bodyPr/>
        <a:lstStyle/>
        <a:p>
          <a:endParaRPr lang="en-US"/>
        </a:p>
      </dgm:t>
    </dgm:pt>
    <dgm:pt modelId="{AA6B9513-F729-4BA2-95E6-2FF4DCFCE281}" type="pres">
      <dgm:prSet presAssocID="{49381425-EC62-4B54-923F-6E26F29045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81B74AB-7B97-40B8-AAC9-15218003FECC}" type="pres">
      <dgm:prSet presAssocID="{6C66FB11-B774-4D2B-87A1-B6624ACB12C0}" presName="singleCycle" presStyleCnt="0"/>
      <dgm:spPr/>
    </dgm:pt>
    <dgm:pt modelId="{032C5015-DB4E-4A9D-AEF2-458110BCE54B}" type="pres">
      <dgm:prSet presAssocID="{6C66FB11-B774-4D2B-87A1-B6624ACB12C0}" presName="singleCenter" presStyleLbl="node1" presStyleIdx="0" presStyleCnt="6" custScaleX="12790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9FCCC32-075C-4E6E-8CEF-A114918E5C8A}" type="pres">
      <dgm:prSet presAssocID="{52061165-AC12-4517-8971-1C70AC5664E3}" presName="Name56" presStyleLbl="parChTrans1D2" presStyleIdx="0" presStyleCnt="5"/>
      <dgm:spPr/>
      <dgm:t>
        <a:bodyPr/>
        <a:lstStyle/>
        <a:p>
          <a:endParaRPr lang="en-US"/>
        </a:p>
      </dgm:t>
    </dgm:pt>
    <dgm:pt modelId="{14A1C732-0F9C-4AA3-B88E-52D2487916B6}" type="pres">
      <dgm:prSet presAssocID="{B58F9C26-C3AE-4D8C-A99E-BA057467E6EC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5747F-7DED-407F-9EF8-3797FDC4D4A2}" type="pres">
      <dgm:prSet presAssocID="{26CB72E0-755D-44A2-9D93-1C5456865571}" presName="Name56" presStyleLbl="parChTrans1D2" presStyleIdx="1" presStyleCnt="5"/>
      <dgm:spPr/>
      <dgm:t>
        <a:bodyPr/>
        <a:lstStyle/>
        <a:p>
          <a:endParaRPr lang="en-US"/>
        </a:p>
      </dgm:t>
    </dgm:pt>
    <dgm:pt modelId="{C57DA518-213E-46CC-92B2-ADC139879134}" type="pres">
      <dgm:prSet presAssocID="{A50315A6-B871-45EE-873A-9595F577013F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DEBF1-9E1A-4591-BF7F-D1CC930FAF67}" type="pres">
      <dgm:prSet presAssocID="{BB0952A9-1F8E-476C-BCAB-1DF75B3E8D22}" presName="Name56" presStyleLbl="parChTrans1D2" presStyleIdx="2" presStyleCnt="5"/>
      <dgm:spPr/>
      <dgm:t>
        <a:bodyPr/>
        <a:lstStyle/>
        <a:p>
          <a:endParaRPr lang="en-US"/>
        </a:p>
      </dgm:t>
    </dgm:pt>
    <dgm:pt modelId="{D261CA62-04F9-4AF9-8C60-D5520544E984}" type="pres">
      <dgm:prSet presAssocID="{C1860CD3-1586-4FB0-9B83-4969B41CB8B4}" presName="text0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7AB17-2801-4BC2-8F41-2512B1E2E6EA}" type="pres">
      <dgm:prSet presAssocID="{FE81C82D-10DF-44F6-A2F6-8AF3A1569C63}" presName="Name56" presStyleLbl="parChTrans1D2" presStyleIdx="3" presStyleCnt="5"/>
      <dgm:spPr/>
      <dgm:t>
        <a:bodyPr/>
        <a:lstStyle/>
        <a:p>
          <a:endParaRPr lang="en-US"/>
        </a:p>
      </dgm:t>
    </dgm:pt>
    <dgm:pt modelId="{80CF9039-0561-442D-885F-C50A3114B354}" type="pres">
      <dgm:prSet presAssocID="{978FB3AD-9A31-40BC-9DF0-F3481499E8EB}" presName="text0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4DD7C-9ACB-4286-A43C-E0FCEA20BB5A}" type="pres">
      <dgm:prSet presAssocID="{5791B537-8DE8-4C35-AB84-98370911692D}" presName="Name56" presStyleLbl="parChTrans1D2" presStyleIdx="4" presStyleCnt="5"/>
      <dgm:spPr/>
      <dgm:t>
        <a:bodyPr/>
        <a:lstStyle/>
        <a:p>
          <a:endParaRPr lang="en-US"/>
        </a:p>
      </dgm:t>
    </dgm:pt>
    <dgm:pt modelId="{34C4A2E9-D38E-4C39-B2F1-998A115C3FA5}" type="pres">
      <dgm:prSet presAssocID="{EE783DDA-4CE3-4DE1-A35F-A3A29C966077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E1F96-B84C-417C-889B-1F82165BF3A7}" type="presOf" srcId="{FE81C82D-10DF-44F6-A2F6-8AF3A1569C63}" destId="{E287AB17-2801-4BC2-8F41-2512B1E2E6EA}" srcOrd="0" destOrd="0" presId="urn:microsoft.com/office/officeart/2008/layout/RadialCluster"/>
    <dgm:cxn modelId="{314AC6EB-1FEA-42B5-BA4D-2DE630B109F7}" type="presOf" srcId="{A50315A6-B871-45EE-873A-9595F577013F}" destId="{C57DA518-213E-46CC-92B2-ADC139879134}" srcOrd="0" destOrd="0" presId="urn:microsoft.com/office/officeart/2008/layout/RadialCluster"/>
    <dgm:cxn modelId="{101F8DCD-2A8E-4B70-88F6-4ADE07C08C55}" type="presOf" srcId="{978FB3AD-9A31-40BC-9DF0-F3481499E8EB}" destId="{80CF9039-0561-442D-885F-C50A3114B354}" srcOrd="0" destOrd="0" presId="urn:microsoft.com/office/officeart/2008/layout/RadialCluster"/>
    <dgm:cxn modelId="{12B62666-64BF-4DEB-8750-51E08BEBDDFF}" srcId="{6C66FB11-B774-4D2B-87A1-B6624ACB12C0}" destId="{978FB3AD-9A31-40BC-9DF0-F3481499E8EB}" srcOrd="3" destOrd="0" parTransId="{FE81C82D-10DF-44F6-A2F6-8AF3A1569C63}" sibTransId="{949BE8D0-79A4-40FC-A8EB-BEEC3AAA0668}"/>
    <dgm:cxn modelId="{BC2E9882-BF8F-4C84-AD90-1B634ABDBB64}" srcId="{6C66FB11-B774-4D2B-87A1-B6624ACB12C0}" destId="{C1860CD3-1586-4FB0-9B83-4969B41CB8B4}" srcOrd="2" destOrd="0" parTransId="{BB0952A9-1F8E-476C-BCAB-1DF75B3E8D22}" sibTransId="{303E6D56-B218-4812-809F-E0FEDF98C0D8}"/>
    <dgm:cxn modelId="{C987F770-584D-48B9-888C-38F1EF523E9D}" srcId="{49381425-EC62-4B54-923F-6E26F29045A4}" destId="{6C66FB11-B774-4D2B-87A1-B6624ACB12C0}" srcOrd="0" destOrd="0" parTransId="{BCDF5FD9-83EF-4BD5-89EA-CDFFB4528F94}" sibTransId="{08F4387D-95AF-4688-9689-774097FFF308}"/>
    <dgm:cxn modelId="{7D51C4DC-F5D2-4798-8EC5-4ED7D848C610}" type="presOf" srcId="{B58F9C26-C3AE-4D8C-A99E-BA057467E6EC}" destId="{14A1C732-0F9C-4AA3-B88E-52D2487916B6}" srcOrd="0" destOrd="0" presId="urn:microsoft.com/office/officeart/2008/layout/RadialCluster"/>
    <dgm:cxn modelId="{B1311FDC-422E-4532-8212-24D5E54B6D3A}" type="presOf" srcId="{52061165-AC12-4517-8971-1C70AC5664E3}" destId="{99FCCC32-075C-4E6E-8CEF-A114918E5C8A}" srcOrd="0" destOrd="0" presId="urn:microsoft.com/office/officeart/2008/layout/RadialCluster"/>
    <dgm:cxn modelId="{FEE1BD97-7DED-4BFA-AED0-34276E70DA41}" type="presOf" srcId="{26CB72E0-755D-44A2-9D93-1C5456865571}" destId="{5F45747F-7DED-407F-9EF8-3797FDC4D4A2}" srcOrd="0" destOrd="0" presId="urn:microsoft.com/office/officeart/2008/layout/RadialCluster"/>
    <dgm:cxn modelId="{98664B78-0D57-49AA-806E-D1554B33C1F8}" type="presOf" srcId="{BB0952A9-1F8E-476C-BCAB-1DF75B3E8D22}" destId="{1DBDEBF1-9E1A-4591-BF7F-D1CC930FAF67}" srcOrd="0" destOrd="0" presId="urn:microsoft.com/office/officeart/2008/layout/RadialCluster"/>
    <dgm:cxn modelId="{3125F0E7-490C-4213-83AA-97F2961A085C}" srcId="{6C66FB11-B774-4D2B-87A1-B6624ACB12C0}" destId="{A50315A6-B871-45EE-873A-9595F577013F}" srcOrd="1" destOrd="0" parTransId="{26CB72E0-755D-44A2-9D93-1C5456865571}" sibTransId="{3C422781-0184-4426-8212-59F5E71BD1E1}"/>
    <dgm:cxn modelId="{BD73B1E1-911F-49F0-9008-1D38D718F564}" srcId="{6C66FB11-B774-4D2B-87A1-B6624ACB12C0}" destId="{EE783DDA-4CE3-4DE1-A35F-A3A29C966077}" srcOrd="4" destOrd="0" parTransId="{5791B537-8DE8-4C35-AB84-98370911692D}" sibTransId="{B7501508-F83D-43B7-AE1C-7FF8A361A4BA}"/>
    <dgm:cxn modelId="{D9414300-A050-431A-A539-21A35A1394C1}" type="presOf" srcId="{49381425-EC62-4B54-923F-6E26F29045A4}" destId="{AA6B9513-F729-4BA2-95E6-2FF4DCFCE281}" srcOrd="0" destOrd="0" presId="urn:microsoft.com/office/officeart/2008/layout/RadialCluster"/>
    <dgm:cxn modelId="{7BDF2061-E10B-4BF5-A662-CB7A85B04AC3}" type="presOf" srcId="{EE783DDA-4CE3-4DE1-A35F-A3A29C966077}" destId="{34C4A2E9-D38E-4C39-B2F1-998A115C3FA5}" srcOrd="0" destOrd="0" presId="urn:microsoft.com/office/officeart/2008/layout/RadialCluster"/>
    <dgm:cxn modelId="{0E9ED0B9-E92E-4C22-BC12-248908F90DFE}" type="presOf" srcId="{5791B537-8DE8-4C35-AB84-98370911692D}" destId="{5CB4DD7C-9ACB-4286-A43C-E0FCEA20BB5A}" srcOrd="0" destOrd="0" presId="urn:microsoft.com/office/officeart/2008/layout/RadialCluster"/>
    <dgm:cxn modelId="{AA887737-90E6-4C1B-8829-F50353CC5637}" type="presOf" srcId="{6C66FB11-B774-4D2B-87A1-B6624ACB12C0}" destId="{032C5015-DB4E-4A9D-AEF2-458110BCE54B}" srcOrd="0" destOrd="0" presId="urn:microsoft.com/office/officeart/2008/layout/RadialCluster"/>
    <dgm:cxn modelId="{621606BD-959A-4B91-B3E8-9214666B9449}" type="presOf" srcId="{C1860CD3-1586-4FB0-9B83-4969B41CB8B4}" destId="{D261CA62-04F9-4AF9-8C60-D5520544E984}" srcOrd="0" destOrd="0" presId="urn:microsoft.com/office/officeart/2008/layout/RadialCluster"/>
    <dgm:cxn modelId="{26DCB47F-B2E2-42A2-9D2C-05913ECD346E}" srcId="{6C66FB11-B774-4D2B-87A1-B6624ACB12C0}" destId="{B58F9C26-C3AE-4D8C-A99E-BA057467E6EC}" srcOrd="0" destOrd="0" parTransId="{52061165-AC12-4517-8971-1C70AC5664E3}" sibTransId="{A5EDA13A-68DE-4F26-9D11-02AE0366CC1C}"/>
    <dgm:cxn modelId="{7FBF8429-69D6-407A-9F74-FCF6914F337E}" type="presParOf" srcId="{AA6B9513-F729-4BA2-95E6-2FF4DCFCE281}" destId="{781B74AB-7B97-40B8-AAC9-15218003FECC}" srcOrd="0" destOrd="0" presId="urn:microsoft.com/office/officeart/2008/layout/RadialCluster"/>
    <dgm:cxn modelId="{783749CE-AD15-4730-BF5C-DE8AF8736A53}" type="presParOf" srcId="{781B74AB-7B97-40B8-AAC9-15218003FECC}" destId="{032C5015-DB4E-4A9D-AEF2-458110BCE54B}" srcOrd="0" destOrd="0" presId="urn:microsoft.com/office/officeart/2008/layout/RadialCluster"/>
    <dgm:cxn modelId="{794DB2BF-4F40-4EFB-8F84-93C3BC277564}" type="presParOf" srcId="{781B74AB-7B97-40B8-AAC9-15218003FECC}" destId="{99FCCC32-075C-4E6E-8CEF-A114918E5C8A}" srcOrd="1" destOrd="0" presId="urn:microsoft.com/office/officeart/2008/layout/RadialCluster"/>
    <dgm:cxn modelId="{42432908-9EC9-4836-BDE6-9E238DB99855}" type="presParOf" srcId="{781B74AB-7B97-40B8-AAC9-15218003FECC}" destId="{14A1C732-0F9C-4AA3-B88E-52D2487916B6}" srcOrd="2" destOrd="0" presId="urn:microsoft.com/office/officeart/2008/layout/RadialCluster"/>
    <dgm:cxn modelId="{A939B80A-A09A-422D-B3F7-92DBE872BF09}" type="presParOf" srcId="{781B74AB-7B97-40B8-AAC9-15218003FECC}" destId="{5F45747F-7DED-407F-9EF8-3797FDC4D4A2}" srcOrd="3" destOrd="0" presId="urn:microsoft.com/office/officeart/2008/layout/RadialCluster"/>
    <dgm:cxn modelId="{98FD73D5-13C8-471A-996A-9DFB10265150}" type="presParOf" srcId="{781B74AB-7B97-40B8-AAC9-15218003FECC}" destId="{C57DA518-213E-46CC-92B2-ADC139879134}" srcOrd="4" destOrd="0" presId="urn:microsoft.com/office/officeart/2008/layout/RadialCluster"/>
    <dgm:cxn modelId="{9DA3C870-4AF0-4341-9C87-DBF536BD7CF0}" type="presParOf" srcId="{781B74AB-7B97-40B8-AAC9-15218003FECC}" destId="{1DBDEBF1-9E1A-4591-BF7F-D1CC930FAF67}" srcOrd="5" destOrd="0" presId="urn:microsoft.com/office/officeart/2008/layout/RadialCluster"/>
    <dgm:cxn modelId="{CACE216F-1411-4C00-AC74-270BC3601B92}" type="presParOf" srcId="{781B74AB-7B97-40B8-AAC9-15218003FECC}" destId="{D261CA62-04F9-4AF9-8C60-D5520544E984}" srcOrd="6" destOrd="0" presId="urn:microsoft.com/office/officeart/2008/layout/RadialCluster"/>
    <dgm:cxn modelId="{2BBBDA93-1EB3-405F-A74D-CCD5FEC9812D}" type="presParOf" srcId="{781B74AB-7B97-40B8-AAC9-15218003FECC}" destId="{E287AB17-2801-4BC2-8F41-2512B1E2E6EA}" srcOrd="7" destOrd="0" presId="urn:microsoft.com/office/officeart/2008/layout/RadialCluster"/>
    <dgm:cxn modelId="{300844BB-6BDD-42D4-AF10-7B2134F384FF}" type="presParOf" srcId="{781B74AB-7B97-40B8-AAC9-15218003FECC}" destId="{80CF9039-0561-442D-885F-C50A3114B354}" srcOrd="8" destOrd="0" presId="urn:microsoft.com/office/officeart/2008/layout/RadialCluster"/>
    <dgm:cxn modelId="{48929DAB-05A0-4B63-B3E7-338176297B5C}" type="presParOf" srcId="{781B74AB-7B97-40B8-AAC9-15218003FECC}" destId="{5CB4DD7C-9ACB-4286-A43C-E0FCEA20BB5A}" srcOrd="9" destOrd="0" presId="urn:microsoft.com/office/officeart/2008/layout/RadialCluster"/>
    <dgm:cxn modelId="{7E6A42A3-AF34-4B21-8597-66D054706D29}" type="presParOf" srcId="{781B74AB-7B97-40B8-AAC9-15218003FECC}" destId="{34C4A2E9-D38E-4C39-B2F1-998A115C3FA5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2DB0E4-6A40-4167-A9FB-0A96976E733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5BF103-2814-436C-BC56-CACF05F89E5E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অর্থনৈতিক ব্যবস্থা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EBFB93C-D674-45A7-BD44-7C262D3C8D62}" type="parTrans" cxnId="{0A27DA3D-4E3D-48E3-B2EF-C375F0183C18}">
      <dgm:prSet/>
      <dgm:spPr/>
      <dgm:t>
        <a:bodyPr/>
        <a:lstStyle/>
        <a:p>
          <a:endParaRPr lang="en-US"/>
        </a:p>
      </dgm:t>
    </dgm:pt>
    <dgm:pt modelId="{6A0E0071-82AC-4469-8043-968B8C7024AB}" type="sibTrans" cxnId="{0A27DA3D-4E3D-48E3-B2EF-C375F0183C18}">
      <dgm:prSet/>
      <dgm:spPr/>
      <dgm:t>
        <a:bodyPr/>
        <a:lstStyle/>
        <a:p>
          <a:endParaRPr lang="en-US"/>
        </a:p>
      </dgm:t>
    </dgm:pt>
    <dgm:pt modelId="{A182264F-722D-4048-B3A4-8204CBE08AE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ধনতান্ত্রিক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2C9E77C-877A-47FA-84E0-7A21ADD86E9C}" type="parTrans" cxnId="{1AE4570F-9EEA-4EFE-A373-6D10D547523E}">
      <dgm:prSet/>
      <dgm:spPr/>
      <dgm:t>
        <a:bodyPr/>
        <a:lstStyle/>
        <a:p>
          <a:endParaRPr lang="en-US"/>
        </a:p>
      </dgm:t>
    </dgm:pt>
    <dgm:pt modelId="{DBF7AE71-A298-49E2-958A-BE068A5F6C05}" type="sibTrans" cxnId="{1AE4570F-9EEA-4EFE-A373-6D10D547523E}">
      <dgm:prSet/>
      <dgm:spPr/>
      <dgm:t>
        <a:bodyPr/>
        <a:lstStyle/>
        <a:p>
          <a:endParaRPr lang="en-US"/>
        </a:p>
      </dgm:t>
    </dgm:pt>
    <dgm:pt modelId="{0B394B33-972B-4D76-B0E0-AF1EC3AA5803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সমাজ তান্ত্রিক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782309F-A3E7-4881-AA1B-CAC10A21E582}" type="parTrans" cxnId="{2AA18927-BB3C-487B-AA72-0CE788D2867B}">
      <dgm:prSet/>
      <dgm:spPr/>
      <dgm:t>
        <a:bodyPr/>
        <a:lstStyle/>
        <a:p>
          <a:endParaRPr lang="en-US"/>
        </a:p>
      </dgm:t>
    </dgm:pt>
    <dgm:pt modelId="{EE55BD1E-9AD5-4236-8300-5164C4A3B18B}" type="sibTrans" cxnId="{2AA18927-BB3C-487B-AA72-0CE788D2867B}">
      <dgm:prSet/>
      <dgm:spPr/>
      <dgm:t>
        <a:bodyPr/>
        <a:lstStyle/>
        <a:p>
          <a:endParaRPr lang="en-US"/>
        </a:p>
      </dgm:t>
    </dgm:pt>
    <dgm:pt modelId="{C027EC42-FD83-4FA6-87E4-AACC5307C68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মিশ্র</a:t>
          </a:r>
          <a:r>
            <a:rPr lang="bn-BD" sz="2400" dirty="0" smtClean="0"/>
            <a:t>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অর্থনীত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6F2C8AE-980E-418C-BAF0-EFD79BE16C70}" type="parTrans" cxnId="{4189A1B8-4C8C-453A-B8DE-E57CA57766E4}">
      <dgm:prSet/>
      <dgm:spPr/>
      <dgm:t>
        <a:bodyPr/>
        <a:lstStyle/>
        <a:p>
          <a:endParaRPr lang="en-US"/>
        </a:p>
      </dgm:t>
    </dgm:pt>
    <dgm:pt modelId="{C7FAC85E-BF36-4DE8-A107-DB863C9A1ADA}" type="sibTrans" cxnId="{4189A1B8-4C8C-453A-B8DE-E57CA57766E4}">
      <dgm:prSet/>
      <dgm:spPr/>
      <dgm:t>
        <a:bodyPr/>
        <a:lstStyle/>
        <a:p>
          <a:endParaRPr lang="en-US"/>
        </a:p>
      </dgm:t>
    </dgm:pt>
    <dgm:pt modelId="{FBD854E6-DE03-41B5-9F5C-6DE65198EFB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ইসলামি অর্থঃ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E0842C3-9DFB-4F26-B975-A3A0601EADD9}" type="parTrans" cxnId="{F7B19B3A-C874-405F-8583-AE6DCFA0D098}">
      <dgm:prSet/>
      <dgm:spPr/>
      <dgm:t>
        <a:bodyPr/>
        <a:lstStyle/>
        <a:p>
          <a:endParaRPr lang="en-US"/>
        </a:p>
      </dgm:t>
    </dgm:pt>
    <dgm:pt modelId="{3A3F55C7-3F29-437A-9115-5FD24E2231AA}" type="sibTrans" cxnId="{F7B19B3A-C874-405F-8583-AE6DCFA0D098}">
      <dgm:prSet/>
      <dgm:spPr/>
      <dgm:t>
        <a:bodyPr/>
        <a:lstStyle/>
        <a:p>
          <a:endParaRPr lang="en-US"/>
        </a:p>
      </dgm:t>
    </dgm:pt>
    <dgm:pt modelId="{C0324FB7-D8BA-4426-9C66-4A054F7B051F}" type="pres">
      <dgm:prSet presAssocID="{A62DB0E4-6A40-4167-A9FB-0A96976E73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29E3E4-CE7E-496E-882F-98CFE201BB29}" type="pres">
      <dgm:prSet presAssocID="{B05BF103-2814-436C-BC56-CACF05F89E5E}" presName="hierRoot1" presStyleCnt="0">
        <dgm:presLayoutVars>
          <dgm:hierBranch val="init"/>
        </dgm:presLayoutVars>
      </dgm:prSet>
      <dgm:spPr/>
    </dgm:pt>
    <dgm:pt modelId="{92138C32-7AB1-4D86-A2DB-F17E84EC8409}" type="pres">
      <dgm:prSet presAssocID="{B05BF103-2814-436C-BC56-CACF05F89E5E}" presName="rootComposite1" presStyleCnt="0"/>
      <dgm:spPr/>
    </dgm:pt>
    <dgm:pt modelId="{244F65BB-DB92-4E17-9CC0-C637B565DF47}" type="pres">
      <dgm:prSet presAssocID="{B05BF103-2814-436C-BC56-CACF05F89E5E}" presName="rootText1" presStyleLbl="node0" presStyleIdx="0" presStyleCnt="1" custScaleX="271455" custScaleY="24297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BA9B804-AD40-451B-A454-B92AB994E598}" type="pres">
      <dgm:prSet presAssocID="{B05BF103-2814-436C-BC56-CACF05F89E5E}" presName="titleText1" presStyleLbl="fgAcc0" presStyleIdx="0" presStyleCnt="1" custLinFactNeighborX="3176" custLinFactNeighborY="7292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2D949DC-C0E6-4495-9C79-571D59A97527}" type="pres">
      <dgm:prSet presAssocID="{B05BF103-2814-436C-BC56-CACF05F89E5E}" presName="rootConnector1" presStyleLbl="node1" presStyleIdx="0" presStyleCnt="4"/>
      <dgm:spPr/>
      <dgm:t>
        <a:bodyPr/>
        <a:lstStyle/>
        <a:p>
          <a:endParaRPr lang="en-US"/>
        </a:p>
      </dgm:t>
    </dgm:pt>
    <dgm:pt modelId="{4B2DE334-4EE0-487E-951D-957EC8205DB3}" type="pres">
      <dgm:prSet presAssocID="{B05BF103-2814-436C-BC56-CACF05F89E5E}" presName="hierChild2" presStyleCnt="0"/>
      <dgm:spPr/>
    </dgm:pt>
    <dgm:pt modelId="{F4A2FD2C-94D9-4A0D-842F-A7E2BA67D81D}" type="pres">
      <dgm:prSet presAssocID="{E2C9E77C-877A-47FA-84E0-7A21ADD86E9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8393D42-3DF6-47FC-A549-B20030094C1A}" type="pres">
      <dgm:prSet presAssocID="{A182264F-722D-4048-B3A4-8204CBE08AEA}" presName="hierRoot2" presStyleCnt="0">
        <dgm:presLayoutVars>
          <dgm:hierBranch val="init"/>
        </dgm:presLayoutVars>
      </dgm:prSet>
      <dgm:spPr/>
    </dgm:pt>
    <dgm:pt modelId="{0F7586E6-45CB-4240-ACAA-553C5894EFB9}" type="pres">
      <dgm:prSet presAssocID="{A182264F-722D-4048-B3A4-8204CBE08AEA}" presName="rootComposite" presStyleCnt="0"/>
      <dgm:spPr/>
    </dgm:pt>
    <dgm:pt modelId="{F785DAC2-F400-452C-9037-847C38DAB8BA}" type="pres">
      <dgm:prSet presAssocID="{A182264F-722D-4048-B3A4-8204CBE08AEA}" presName="rootText" presStyleLbl="node1" presStyleIdx="0" presStyleCnt="4" custScaleX="149642" custScaleY="15707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804C67C-37B6-4DB7-A9F7-0A65DD601F9B}" type="pres">
      <dgm:prSet presAssocID="{A182264F-722D-4048-B3A4-8204CBE08AEA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A904870-34E4-4392-9E9E-14F5EE1EAEA8}" type="pres">
      <dgm:prSet presAssocID="{A182264F-722D-4048-B3A4-8204CBE08AEA}" presName="rootConnector" presStyleLbl="node2" presStyleIdx="0" presStyleCnt="0"/>
      <dgm:spPr/>
      <dgm:t>
        <a:bodyPr/>
        <a:lstStyle/>
        <a:p>
          <a:endParaRPr lang="en-US"/>
        </a:p>
      </dgm:t>
    </dgm:pt>
    <dgm:pt modelId="{6B0231A8-D8C7-43C3-8EE9-904DD17B3A75}" type="pres">
      <dgm:prSet presAssocID="{A182264F-722D-4048-B3A4-8204CBE08AEA}" presName="hierChild4" presStyleCnt="0"/>
      <dgm:spPr/>
    </dgm:pt>
    <dgm:pt modelId="{31B34EE4-A2C0-454C-A2C8-36F33F0F1E66}" type="pres">
      <dgm:prSet presAssocID="{A182264F-722D-4048-B3A4-8204CBE08AEA}" presName="hierChild5" presStyleCnt="0"/>
      <dgm:spPr/>
    </dgm:pt>
    <dgm:pt modelId="{5F26B2CD-3981-46A9-BAFB-0A4AA312322C}" type="pres">
      <dgm:prSet presAssocID="{D782309F-A3E7-4881-AA1B-CAC10A21E582}" presName="Name37" presStyleLbl="parChTrans1D2" presStyleIdx="1" presStyleCnt="4"/>
      <dgm:spPr/>
      <dgm:t>
        <a:bodyPr/>
        <a:lstStyle/>
        <a:p>
          <a:endParaRPr lang="en-US"/>
        </a:p>
      </dgm:t>
    </dgm:pt>
    <dgm:pt modelId="{BCF4DD05-9BB9-41D0-B87D-361DDBA90B62}" type="pres">
      <dgm:prSet presAssocID="{0B394B33-972B-4D76-B0E0-AF1EC3AA5803}" presName="hierRoot2" presStyleCnt="0">
        <dgm:presLayoutVars>
          <dgm:hierBranch val="init"/>
        </dgm:presLayoutVars>
      </dgm:prSet>
      <dgm:spPr/>
    </dgm:pt>
    <dgm:pt modelId="{EB0098C5-18BA-4DD0-86DB-795581CFE1D9}" type="pres">
      <dgm:prSet presAssocID="{0B394B33-972B-4D76-B0E0-AF1EC3AA5803}" presName="rootComposite" presStyleCnt="0"/>
      <dgm:spPr/>
    </dgm:pt>
    <dgm:pt modelId="{26B09237-24FB-40C3-9C34-10A4F4B77193}" type="pres">
      <dgm:prSet presAssocID="{0B394B33-972B-4D76-B0E0-AF1EC3AA5803}" presName="rootText" presStyleLbl="node1" presStyleIdx="1" presStyleCnt="4" custScaleX="203298" custScaleY="15735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83D56A2-9026-4203-9833-4F427D8D0675}" type="pres">
      <dgm:prSet presAssocID="{0B394B33-972B-4D76-B0E0-AF1EC3AA5803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A950F4-D829-408F-8C1B-E98AFEFCBAE0}" type="pres">
      <dgm:prSet presAssocID="{0B394B33-972B-4D76-B0E0-AF1EC3AA5803}" presName="rootConnector" presStyleLbl="node2" presStyleIdx="0" presStyleCnt="0"/>
      <dgm:spPr/>
      <dgm:t>
        <a:bodyPr/>
        <a:lstStyle/>
        <a:p>
          <a:endParaRPr lang="en-US"/>
        </a:p>
      </dgm:t>
    </dgm:pt>
    <dgm:pt modelId="{A4396E79-BF91-47DD-8305-69AD90891549}" type="pres">
      <dgm:prSet presAssocID="{0B394B33-972B-4D76-B0E0-AF1EC3AA5803}" presName="hierChild4" presStyleCnt="0"/>
      <dgm:spPr/>
    </dgm:pt>
    <dgm:pt modelId="{E72E6259-2910-4007-9C09-9F4C1799C070}" type="pres">
      <dgm:prSet presAssocID="{0B394B33-972B-4D76-B0E0-AF1EC3AA5803}" presName="hierChild5" presStyleCnt="0"/>
      <dgm:spPr/>
    </dgm:pt>
    <dgm:pt modelId="{CC9C1DCD-2ED7-4B7F-9609-421F5AFC47EF}" type="pres">
      <dgm:prSet presAssocID="{16F2C8AE-980E-418C-BAF0-EFD79BE16C7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62EC3314-8344-4B62-8C06-945B67626D95}" type="pres">
      <dgm:prSet presAssocID="{C027EC42-FD83-4FA6-87E4-AACC5307C682}" presName="hierRoot2" presStyleCnt="0">
        <dgm:presLayoutVars>
          <dgm:hierBranch val="init"/>
        </dgm:presLayoutVars>
      </dgm:prSet>
      <dgm:spPr/>
    </dgm:pt>
    <dgm:pt modelId="{E00A944C-6057-44BC-8B18-B0FE8283A6D5}" type="pres">
      <dgm:prSet presAssocID="{C027EC42-FD83-4FA6-87E4-AACC5307C682}" presName="rootComposite" presStyleCnt="0"/>
      <dgm:spPr/>
    </dgm:pt>
    <dgm:pt modelId="{C872BE68-576F-4E20-A4F6-5BCEDB5C3A80}" type="pres">
      <dgm:prSet presAssocID="{C027EC42-FD83-4FA6-87E4-AACC5307C682}" presName="rootText" presStyleLbl="node1" presStyleIdx="2" presStyleCnt="4" custScaleX="183491" custScaleY="14732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C70BB9A-E886-43ED-A103-3F128A6A698E}" type="pres">
      <dgm:prSet presAssocID="{C027EC42-FD83-4FA6-87E4-AACC5307C682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03A3BD-FC2B-435A-8341-49B6DE68B480}" type="pres">
      <dgm:prSet presAssocID="{C027EC42-FD83-4FA6-87E4-AACC5307C682}" presName="rootConnector" presStyleLbl="node2" presStyleIdx="0" presStyleCnt="0"/>
      <dgm:spPr/>
      <dgm:t>
        <a:bodyPr/>
        <a:lstStyle/>
        <a:p>
          <a:endParaRPr lang="en-US"/>
        </a:p>
      </dgm:t>
    </dgm:pt>
    <dgm:pt modelId="{9C8043E1-F367-41F8-BE92-8BC0335844E6}" type="pres">
      <dgm:prSet presAssocID="{C027EC42-FD83-4FA6-87E4-AACC5307C682}" presName="hierChild4" presStyleCnt="0"/>
      <dgm:spPr/>
    </dgm:pt>
    <dgm:pt modelId="{29924708-616D-49E0-83CE-9707E264BAF8}" type="pres">
      <dgm:prSet presAssocID="{C027EC42-FD83-4FA6-87E4-AACC5307C682}" presName="hierChild5" presStyleCnt="0"/>
      <dgm:spPr/>
    </dgm:pt>
    <dgm:pt modelId="{0AF40F96-CC00-4F1A-8178-B8A07DA93AC4}" type="pres">
      <dgm:prSet presAssocID="{6E0842C3-9DFB-4F26-B975-A3A0601EADD9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B66CEBA-2BDB-425A-86B6-2A614AD6A0BC}" type="pres">
      <dgm:prSet presAssocID="{FBD854E6-DE03-41B5-9F5C-6DE65198EFBB}" presName="hierRoot2" presStyleCnt="0">
        <dgm:presLayoutVars>
          <dgm:hierBranch val="init"/>
        </dgm:presLayoutVars>
      </dgm:prSet>
      <dgm:spPr/>
    </dgm:pt>
    <dgm:pt modelId="{61F0382F-6094-42D8-9F52-5694B3B1C70A}" type="pres">
      <dgm:prSet presAssocID="{FBD854E6-DE03-41B5-9F5C-6DE65198EFBB}" presName="rootComposite" presStyleCnt="0"/>
      <dgm:spPr/>
    </dgm:pt>
    <dgm:pt modelId="{8CD1BC22-BFC0-4CB1-B2C5-B2B9B55F4942}" type="pres">
      <dgm:prSet presAssocID="{FBD854E6-DE03-41B5-9F5C-6DE65198EFBB}" presName="rootText" presStyleLbl="node1" presStyleIdx="3" presStyleCnt="4" custScaleX="233806" custScaleY="136838" custLinFactNeighborX="-6600" custLinFactNeighborY="125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98CB74E-4C2F-445B-82F0-8F53B56DDD21}" type="pres">
      <dgm:prSet presAssocID="{FBD854E6-DE03-41B5-9F5C-6DE65198EFBB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F0F0DFA-997D-4C26-A688-1CFB6D0367CB}" type="pres">
      <dgm:prSet presAssocID="{FBD854E6-DE03-41B5-9F5C-6DE65198EFBB}" presName="rootConnector" presStyleLbl="node2" presStyleIdx="0" presStyleCnt="0"/>
      <dgm:spPr/>
      <dgm:t>
        <a:bodyPr/>
        <a:lstStyle/>
        <a:p>
          <a:endParaRPr lang="en-US"/>
        </a:p>
      </dgm:t>
    </dgm:pt>
    <dgm:pt modelId="{40BF94A2-F050-434C-AD65-87B5CB40100A}" type="pres">
      <dgm:prSet presAssocID="{FBD854E6-DE03-41B5-9F5C-6DE65198EFBB}" presName="hierChild4" presStyleCnt="0"/>
      <dgm:spPr/>
    </dgm:pt>
    <dgm:pt modelId="{B6F3AE17-593E-4998-A328-9800907D6418}" type="pres">
      <dgm:prSet presAssocID="{FBD854E6-DE03-41B5-9F5C-6DE65198EFBB}" presName="hierChild5" presStyleCnt="0"/>
      <dgm:spPr/>
    </dgm:pt>
    <dgm:pt modelId="{96862D38-C625-445D-938E-002DE4DE37AA}" type="pres">
      <dgm:prSet presAssocID="{B05BF103-2814-436C-BC56-CACF05F89E5E}" presName="hierChild3" presStyleCnt="0"/>
      <dgm:spPr/>
    </dgm:pt>
  </dgm:ptLst>
  <dgm:cxnLst>
    <dgm:cxn modelId="{059CE79D-BAD4-497A-B7E3-CD5D109FB35F}" type="presOf" srcId="{FBD854E6-DE03-41B5-9F5C-6DE65198EFBB}" destId="{8CD1BC22-BFC0-4CB1-B2C5-B2B9B55F4942}" srcOrd="0" destOrd="0" presId="urn:microsoft.com/office/officeart/2008/layout/NameandTitleOrganizationalChart"/>
    <dgm:cxn modelId="{D4E4A8EF-DF4F-4E95-8F90-DD7AAC4AB692}" type="presOf" srcId="{E2C9E77C-877A-47FA-84E0-7A21ADD86E9C}" destId="{F4A2FD2C-94D9-4A0D-842F-A7E2BA67D81D}" srcOrd="0" destOrd="0" presId="urn:microsoft.com/office/officeart/2008/layout/NameandTitleOrganizationalChart"/>
    <dgm:cxn modelId="{0A27DA3D-4E3D-48E3-B2EF-C375F0183C18}" srcId="{A62DB0E4-6A40-4167-A9FB-0A96976E7335}" destId="{B05BF103-2814-436C-BC56-CACF05F89E5E}" srcOrd="0" destOrd="0" parTransId="{CEBFB93C-D674-45A7-BD44-7C262D3C8D62}" sibTransId="{6A0E0071-82AC-4469-8043-968B8C7024AB}"/>
    <dgm:cxn modelId="{4189A1B8-4C8C-453A-B8DE-E57CA57766E4}" srcId="{B05BF103-2814-436C-BC56-CACF05F89E5E}" destId="{C027EC42-FD83-4FA6-87E4-AACC5307C682}" srcOrd="2" destOrd="0" parTransId="{16F2C8AE-980E-418C-BAF0-EFD79BE16C70}" sibTransId="{C7FAC85E-BF36-4DE8-A107-DB863C9A1ADA}"/>
    <dgm:cxn modelId="{9FEC58AE-01A5-4672-A532-E2FD7E536D10}" type="presOf" srcId="{6A0E0071-82AC-4469-8043-968B8C7024AB}" destId="{FBA9B804-AD40-451B-A454-B92AB994E598}" srcOrd="0" destOrd="0" presId="urn:microsoft.com/office/officeart/2008/layout/NameandTitleOrganizationalChart"/>
    <dgm:cxn modelId="{2AFBC9EA-0443-499A-966A-D581644E1028}" type="presOf" srcId="{A182264F-722D-4048-B3A4-8204CBE08AEA}" destId="{3A904870-34E4-4392-9E9E-14F5EE1EAEA8}" srcOrd="1" destOrd="0" presId="urn:microsoft.com/office/officeart/2008/layout/NameandTitleOrganizationalChart"/>
    <dgm:cxn modelId="{BF8B2980-CFBE-486F-8854-8DDDADD55E36}" type="presOf" srcId="{3A3F55C7-3F29-437A-9115-5FD24E2231AA}" destId="{798CB74E-4C2F-445B-82F0-8F53B56DDD21}" srcOrd="0" destOrd="0" presId="urn:microsoft.com/office/officeart/2008/layout/NameandTitleOrganizationalChart"/>
    <dgm:cxn modelId="{E249F205-A644-4AC1-9704-7CD0BCC4639B}" type="presOf" srcId="{C027EC42-FD83-4FA6-87E4-AACC5307C682}" destId="{C872BE68-576F-4E20-A4F6-5BCEDB5C3A80}" srcOrd="0" destOrd="0" presId="urn:microsoft.com/office/officeart/2008/layout/NameandTitleOrganizationalChart"/>
    <dgm:cxn modelId="{BE59C8A8-5E25-4031-9F5A-2D3F78C1EDEB}" type="presOf" srcId="{DBF7AE71-A298-49E2-958A-BE068A5F6C05}" destId="{8804C67C-37B6-4DB7-A9F7-0A65DD601F9B}" srcOrd="0" destOrd="0" presId="urn:microsoft.com/office/officeart/2008/layout/NameandTitleOrganizationalChart"/>
    <dgm:cxn modelId="{442796B7-E793-4883-A469-AADDA3B8C76F}" type="presOf" srcId="{0B394B33-972B-4D76-B0E0-AF1EC3AA5803}" destId="{82A950F4-D829-408F-8C1B-E98AFEFCBAE0}" srcOrd="1" destOrd="0" presId="urn:microsoft.com/office/officeart/2008/layout/NameandTitleOrganizationalChart"/>
    <dgm:cxn modelId="{26C56DFE-7AF8-41DB-A1A9-22CAB47D43C4}" type="presOf" srcId="{EE55BD1E-9AD5-4236-8300-5164C4A3B18B}" destId="{E83D56A2-9026-4203-9833-4F427D8D0675}" srcOrd="0" destOrd="0" presId="urn:microsoft.com/office/officeart/2008/layout/NameandTitleOrganizationalChart"/>
    <dgm:cxn modelId="{EC82E319-D862-4B8B-942A-554EF3065039}" type="presOf" srcId="{0B394B33-972B-4D76-B0E0-AF1EC3AA5803}" destId="{26B09237-24FB-40C3-9C34-10A4F4B77193}" srcOrd="0" destOrd="0" presId="urn:microsoft.com/office/officeart/2008/layout/NameandTitleOrganizationalChart"/>
    <dgm:cxn modelId="{91EB45B0-83D7-4CE7-B51A-8D80BDDAFD53}" type="presOf" srcId="{16F2C8AE-980E-418C-BAF0-EFD79BE16C70}" destId="{CC9C1DCD-2ED7-4B7F-9609-421F5AFC47EF}" srcOrd="0" destOrd="0" presId="urn:microsoft.com/office/officeart/2008/layout/NameandTitleOrganizationalChart"/>
    <dgm:cxn modelId="{3A400835-A58E-4376-B0A3-905C72EB7A2B}" type="presOf" srcId="{C027EC42-FD83-4FA6-87E4-AACC5307C682}" destId="{7903A3BD-FC2B-435A-8341-49B6DE68B480}" srcOrd="1" destOrd="0" presId="urn:microsoft.com/office/officeart/2008/layout/NameandTitleOrganizationalChart"/>
    <dgm:cxn modelId="{2AA18927-BB3C-487B-AA72-0CE788D2867B}" srcId="{B05BF103-2814-436C-BC56-CACF05F89E5E}" destId="{0B394B33-972B-4D76-B0E0-AF1EC3AA5803}" srcOrd="1" destOrd="0" parTransId="{D782309F-A3E7-4881-AA1B-CAC10A21E582}" sibTransId="{EE55BD1E-9AD5-4236-8300-5164C4A3B18B}"/>
    <dgm:cxn modelId="{D239CF2A-D025-448D-B6E9-268D0DB065ED}" type="presOf" srcId="{C7FAC85E-BF36-4DE8-A107-DB863C9A1ADA}" destId="{DC70BB9A-E886-43ED-A103-3F128A6A698E}" srcOrd="0" destOrd="0" presId="urn:microsoft.com/office/officeart/2008/layout/NameandTitleOrganizationalChart"/>
    <dgm:cxn modelId="{AF43022A-E2CD-4C92-9276-6269CD071CB3}" type="presOf" srcId="{B05BF103-2814-436C-BC56-CACF05F89E5E}" destId="{A2D949DC-C0E6-4495-9C79-571D59A97527}" srcOrd="1" destOrd="0" presId="urn:microsoft.com/office/officeart/2008/layout/NameandTitleOrganizationalChart"/>
    <dgm:cxn modelId="{966F01B8-365F-4FED-B40E-F2F56D8C8777}" type="presOf" srcId="{FBD854E6-DE03-41B5-9F5C-6DE65198EFBB}" destId="{8F0F0DFA-997D-4C26-A688-1CFB6D0367CB}" srcOrd="1" destOrd="0" presId="urn:microsoft.com/office/officeart/2008/layout/NameandTitleOrganizationalChart"/>
    <dgm:cxn modelId="{1AE4570F-9EEA-4EFE-A373-6D10D547523E}" srcId="{B05BF103-2814-436C-BC56-CACF05F89E5E}" destId="{A182264F-722D-4048-B3A4-8204CBE08AEA}" srcOrd="0" destOrd="0" parTransId="{E2C9E77C-877A-47FA-84E0-7A21ADD86E9C}" sibTransId="{DBF7AE71-A298-49E2-958A-BE068A5F6C05}"/>
    <dgm:cxn modelId="{94FB3D6D-84F6-49C8-8C4B-E265DD732E59}" type="presOf" srcId="{D782309F-A3E7-4881-AA1B-CAC10A21E582}" destId="{5F26B2CD-3981-46A9-BAFB-0A4AA312322C}" srcOrd="0" destOrd="0" presId="urn:microsoft.com/office/officeart/2008/layout/NameandTitleOrganizationalChart"/>
    <dgm:cxn modelId="{96DB7771-84F1-4229-BF88-58299973ED20}" type="presOf" srcId="{A182264F-722D-4048-B3A4-8204CBE08AEA}" destId="{F785DAC2-F400-452C-9037-847C38DAB8BA}" srcOrd="0" destOrd="0" presId="urn:microsoft.com/office/officeart/2008/layout/NameandTitleOrganizationalChart"/>
    <dgm:cxn modelId="{702FA583-F6BC-4C87-98AE-C132B64E7C04}" type="presOf" srcId="{A62DB0E4-6A40-4167-A9FB-0A96976E7335}" destId="{C0324FB7-D8BA-4426-9C66-4A054F7B051F}" srcOrd="0" destOrd="0" presId="urn:microsoft.com/office/officeart/2008/layout/NameandTitleOrganizationalChart"/>
    <dgm:cxn modelId="{18137EFB-66B5-4743-BE28-884FFF5D2F91}" type="presOf" srcId="{B05BF103-2814-436C-BC56-CACF05F89E5E}" destId="{244F65BB-DB92-4E17-9CC0-C637B565DF47}" srcOrd="0" destOrd="0" presId="urn:microsoft.com/office/officeart/2008/layout/NameandTitleOrganizationalChart"/>
    <dgm:cxn modelId="{B2CC4032-EE52-4E70-B513-451BA386DAD6}" type="presOf" srcId="{6E0842C3-9DFB-4F26-B975-A3A0601EADD9}" destId="{0AF40F96-CC00-4F1A-8178-B8A07DA93AC4}" srcOrd="0" destOrd="0" presId="urn:microsoft.com/office/officeart/2008/layout/NameandTitleOrganizationalChart"/>
    <dgm:cxn modelId="{F7B19B3A-C874-405F-8583-AE6DCFA0D098}" srcId="{B05BF103-2814-436C-BC56-CACF05F89E5E}" destId="{FBD854E6-DE03-41B5-9F5C-6DE65198EFBB}" srcOrd="3" destOrd="0" parTransId="{6E0842C3-9DFB-4F26-B975-A3A0601EADD9}" sibTransId="{3A3F55C7-3F29-437A-9115-5FD24E2231AA}"/>
    <dgm:cxn modelId="{E11C4025-BA9C-43B5-92E3-155C24F61C49}" type="presParOf" srcId="{C0324FB7-D8BA-4426-9C66-4A054F7B051F}" destId="{4129E3E4-CE7E-496E-882F-98CFE201BB29}" srcOrd="0" destOrd="0" presId="urn:microsoft.com/office/officeart/2008/layout/NameandTitleOrganizationalChart"/>
    <dgm:cxn modelId="{FDC7B60F-9DCF-44EE-BF01-D5AE49DE8C36}" type="presParOf" srcId="{4129E3E4-CE7E-496E-882F-98CFE201BB29}" destId="{92138C32-7AB1-4D86-A2DB-F17E84EC8409}" srcOrd="0" destOrd="0" presId="urn:microsoft.com/office/officeart/2008/layout/NameandTitleOrganizationalChart"/>
    <dgm:cxn modelId="{65D703D2-4B22-4AB7-B727-47AD3B73BCD5}" type="presParOf" srcId="{92138C32-7AB1-4D86-A2DB-F17E84EC8409}" destId="{244F65BB-DB92-4E17-9CC0-C637B565DF47}" srcOrd="0" destOrd="0" presId="urn:microsoft.com/office/officeart/2008/layout/NameandTitleOrganizationalChart"/>
    <dgm:cxn modelId="{8D25BC7C-AC84-4858-AEF0-255E79E3A600}" type="presParOf" srcId="{92138C32-7AB1-4D86-A2DB-F17E84EC8409}" destId="{FBA9B804-AD40-451B-A454-B92AB994E598}" srcOrd="1" destOrd="0" presId="urn:microsoft.com/office/officeart/2008/layout/NameandTitleOrganizationalChart"/>
    <dgm:cxn modelId="{676BFD38-16F8-4620-8456-CBF9DD25407E}" type="presParOf" srcId="{92138C32-7AB1-4D86-A2DB-F17E84EC8409}" destId="{A2D949DC-C0E6-4495-9C79-571D59A97527}" srcOrd="2" destOrd="0" presId="urn:microsoft.com/office/officeart/2008/layout/NameandTitleOrganizationalChart"/>
    <dgm:cxn modelId="{E954B087-808E-447E-8C62-7C8C9D44C047}" type="presParOf" srcId="{4129E3E4-CE7E-496E-882F-98CFE201BB29}" destId="{4B2DE334-4EE0-487E-951D-957EC8205DB3}" srcOrd="1" destOrd="0" presId="urn:microsoft.com/office/officeart/2008/layout/NameandTitleOrganizationalChart"/>
    <dgm:cxn modelId="{7FB63BBC-1E69-493C-8272-35A721CCAE60}" type="presParOf" srcId="{4B2DE334-4EE0-487E-951D-957EC8205DB3}" destId="{F4A2FD2C-94D9-4A0D-842F-A7E2BA67D81D}" srcOrd="0" destOrd="0" presId="urn:microsoft.com/office/officeart/2008/layout/NameandTitleOrganizationalChart"/>
    <dgm:cxn modelId="{FC4C454F-9183-466A-BDCB-DB27F49DC99C}" type="presParOf" srcId="{4B2DE334-4EE0-487E-951D-957EC8205DB3}" destId="{58393D42-3DF6-47FC-A549-B20030094C1A}" srcOrd="1" destOrd="0" presId="urn:microsoft.com/office/officeart/2008/layout/NameandTitleOrganizationalChart"/>
    <dgm:cxn modelId="{FF8DBD8C-2BF6-4C40-A70E-F85AD203FB4E}" type="presParOf" srcId="{58393D42-3DF6-47FC-A549-B20030094C1A}" destId="{0F7586E6-45CB-4240-ACAA-553C5894EFB9}" srcOrd="0" destOrd="0" presId="urn:microsoft.com/office/officeart/2008/layout/NameandTitleOrganizationalChart"/>
    <dgm:cxn modelId="{0FA3993C-DD54-4C23-818A-5030532DCA2A}" type="presParOf" srcId="{0F7586E6-45CB-4240-ACAA-553C5894EFB9}" destId="{F785DAC2-F400-452C-9037-847C38DAB8BA}" srcOrd="0" destOrd="0" presId="urn:microsoft.com/office/officeart/2008/layout/NameandTitleOrganizationalChart"/>
    <dgm:cxn modelId="{D77E1801-6620-4DEE-AF28-7691A3A4D503}" type="presParOf" srcId="{0F7586E6-45CB-4240-ACAA-553C5894EFB9}" destId="{8804C67C-37B6-4DB7-A9F7-0A65DD601F9B}" srcOrd="1" destOrd="0" presId="urn:microsoft.com/office/officeart/2008/layout/NameandTitleOrganizationalChart"/>
    <dgm:cxn modelId="{CCF00CB2-C656-432D-857F-FF95F63039EB}" type="presParOf" srcId="{0F7586E6-45CB-4240-ACAA-553C5894EFB9}" destId="{3A904870-34E4-4392-9E9E-14F5EE1EAEA8}" srcOrd="2" destOrd="0" presId="urn:microsoft.com/office/officeart/2008/layout/NameandTitleOrganizationalChart"/>
    <dgm:cxn modelId="{6C013CF4-2219-4B11-B168-9A6FFC0F07BB}" type="presParOf" srcId="{58393D42-3DF6-47FC-A549-B20030094C1A}" destId="{6B0231A8-D8C7-43C3-8EE9-904DD17B3A75}" srcOrd="1" destOrd="0" presId="urn:microsoft.com/office/officeart/2008/layout/NameandTitleOrganizationalChart"/>
    <dgm:cxn modelId="{89B0F4F1-CEF8-4F06-9BC3-3429C60509A6}" type="presParOf" srcId="{58393D42-3DF6-47FC-A549-B20030094C1A}" destId="{31B34EE4-A2C0-454C-A2C8-36F33F0F1E66}" srcOrd="2" destOrd="0" presId="urn:microsoft.com/office/officeart/2008/layout/NameandTitleOrganizationalChart"/>
    <dgm:cxn modelId="{B26F4839-904F-49A5-AF76-B01FF248A0D3}" type="presParOf" srcId="{4B2DE334-4EE0-487E-951D-957EC8205DB3}" destId="{5F26B2CD-3981-46A9-BAFB-0A4AA312322C}" srcOrd="2" destOrd="0" presId="urn:microsoft.com/office/officeart/2008/layout/NameandTitleOrganizationalChart"/>
    <dgm:cxn modelId="{B6096695-9AA8-41A3-A2AD-76961E5BED54}" type="presParOf" srcId="{4B2DE334-4EE0-487E-951D-957EC8205DB3}" destId="{BCF4DD05-9BB9-41D0-B87D-361DDBA90B62}" srcOrd="3" destOrd="0" presId="urn:microsoft.com/office/officeart/2008/layout/NameandTitleOrganizationalChart"/>
    <dgm:cxn modelId="{E9D43718-CF9C-4AA7-8E6D-49BE2BC2D155}" type="presParOf" srcId="{BCF4DD05-9BB9-41D0-B87D-361DDBA90B62}" destId="{EB0098C5-18BA-4DD0-86DB-795581CFE1D9}" srcOrd="0" destOrd="0" presId="urn:microsoft.com/office/officeart/2008/layout/NameandTitleOrganizationalChart"/>
    <dgm:cxn modelId="{DEDB6398-DF7C-48DB-9430-5FD98BD5337D}" type="presParOf" srcId="{EB0098C5-18BA-4DD0-86DB-795581CFE1D9}" destId="{26B09237-24FB-40C3-9C34-10A4F4B77193}" srcOrd="0" destOrd="0" presId="urn:microsoft.com/office/officeart/2008/layout/NameandTitleOrganizationalChart"/>
    <dgm:cxn modelId="{A2E66B23-071C-4D19-91F2-810FBD3D4BD8}" type="presParOf" srcId="{EB0098C5-18BA-4DD0-86DB-795581CFE1D9}" destId="{E83D56A2-9026-4203-9833-4F427D8D0675}" srcOrd="1" destOrd="0" presId="urn:microsoft.com/office/officeart/2008/layout/NameandTitleOrganizationalChart"/>
    <dgm:cxn modelId="{E203FDF1-4671-4236-BDD2-32EF3B34AB9E}" type="presParOf" srcId="{EB0098C5-18BA-4DD0-86DB-795581CFE1D9}" destId="{82A950F4-D829-408F-8C1B-E98AFEFCBAE0}" srcOrd="2" destOrd="0" presId="urn:microsoft.com/office/officeart/2008/layout/NameandTitleOrganizationalChart"/>
    <dgm:cxn modelId="{94084BB0-3DCB-41F9-AEEF-7FCC4EAFD029}" type="presParOf" srcId="{BCF4DD05-9BB9-41D0-B87D-361DDBA90B62}" destId="{A4396E79-BF91-47DD-8305-69AD90891549}" srcOrd="1" destOrd="0" presId="urn:microsoft.com/office/officeart/2008/layout/NameandTitleOrganizationalChart"/>
    <dgm:cxn modelId="{D0CCA7F7-1857-400E-A5BB-6D00216A59EA}" type="presParOf" srcId="{BCF4DD05-9BB9-41D0-B87D-361DDBA90B62}" destId="{E72E6259-2910-4007-9C09-9F4C1799C070}" srcOrd="2" destOrd="0" presId="urn:microsoft.com/office/officeart/2008/layout/NameandTitleOrganizationalChart"/>
    <dgm:cxn modelId="{67AB4406-185F-4617-963D-6B93F42A78D2}" type="presParOf" srcId="{4B2DE334-4EE0-487E-951D-957EC8205DB3}" destId="{CC9C1DCD-2ED7-4B7F-9609-421F5AFC47EF}" srcOrd="4" destOrd="0" presId="urn:microsoft.com/office/officeart/2008/layout/NameandTitleOrganizationalChart"/>
    <dgm:cxn modelId="{EB7DD978-CC2A-496D-895D-6901EB63B1D2}" type="presParOf" srcId="{4B2DE334-4EE0-487E-951D-957EC8205DB3}" destId="{62EC3314-8344-4B62-8C06-945B67626D95}" srcOrd="5" destOrd="0" presId="urn:microsoft.com/office/officeart/2008/layout/NameandTitleOrganizationalChart"/>
    <dgm:cxn modelId="{60E298CD-5993-4761-AB94-6E5D7E84ED8D}" type="presParOf" srcId="{62EC3314-8344-4B62-8C06-945B67626D95}" destId="{E00A944C-6057-44BC-8B18-B0FE8283A6D5}" srcOrd="0" destOrd="0" presId="urn:microsoft.com/office/officeart/2008/layout/NameandTitleOrganizationalChart"/>
    <dgm:cxn modelId="{3A2D3FAB-C04E-4BB1-B73C-3EB9025FD290}" type="presParOf" srcId="{E00A944C-6057-44BC-8B18-B0FE8283A6D5}" destId="{C872BE68-576F-4E20-A4F6-5BCEDB5C3A80}" srcOrd="0" destOrd="0" presId="urn:microsoft.com/office/officeart/2008/layout/NameandTitleOrganizationalChart"/>
    <dgm:cxn modelId="{A79025A9-D741-40AC-A763-CB2DB4D0384D}" type="presParOf" srcId="{E00A944C-6057-44BC-8B18-B0FE8283A6D5}" destId="{DC70BB9A-E886-43ED-A103-3F128A6A698E}" srcOrd="1" destOrd="0" presId="urn:microsoft.com/office/officeart/2008/layout/NameandTitleOrganizationalChart"/>
    <dgm:cxn modelId="{B99BF93C-1A11-43D9-83C3-B8C5A77833BD}" type="presParOf" srcId="{E00A944C-6057-44BC-8B18-B0FE8283A6D5}" destId="{7903A3BD-FC2B-435A-8341-49B6DE68B480}" srcOrd="2" destOrd="0" presId="urn:microsoft.com/office/officeart/2008/layout/NameandTitleOrganizationalChart"/>
    <dgm:cxn modelId="{3E748BF9-C722-4F64-97EA-1173B8A8F935}" type="presParOf" srcId="{62EC3314-8344-4B62-8C06-945B67626D95}" destId="{9C8043E1-F367-41F8-BE92-8BC0335844E6}" srcOrd="1" destOrd="0" presId="urn:microsoft.com/office/officeart/2008/layout/NameandTitleOrganizationalChart"/>
    <dgm:cxn modelId="{765E608F-370C-4A76-917D-8CCB294B393E}" type="presParOf" srcId="{62EC3314-8344-4B62-8C06-945B67626D95}" destId="{29924708-616D-49E0-83CE-9707E264BAF8}" srcOrd="2" destOrd="0" presId="urn:microsoft.com/office/officeart/2008/layout/NameandTitleOrganizationalChart"/>
    <dgm:cxn modelId="{DA23DB15-32F8-457D-A67D-DB249412768C}" type="presParOf" srcId="{4B2DE334-4EE0-487E-951D-957EC8205DB3}" destId="{0AF40F96-CC00-4F1A-8178-B8A07DA93AC4}" srcOrd="6" destOrd="0" presId="urn:microsoft.com/office/officeart/2008/layout/NameandTitleOrganizationalChart"/>
    <dgm:cxn modelId="{4481410F-5E98-4849-9D0B-7270124EFF81}" type="presParOf" srcId="{4B2DE334-4EE0-487E-951D-957EC8205DB3}" destId="{6B66CEBA-2BDB-425A-86B6-2A614AD6A0BC}" srcOrd="7" destOrd="0" presId="urn:microsoft.com/office/officeart/2008/layout/NameandTitleOrganizationalChart"/>
    <dgm:cxn modelId="{A6FC13F3-B8EE-4EF1-97E1-28C87C0EBFB2}" type="presParOf" srcId="{6B66CEBA-2BDB-425A-86B6-2A614AD6A0BC}" destId="{61F0382F-6094-42D8-9F52-5694B3B1C70A}" srcOrd="0" destOrd="0" presId="urn:microsoft.com/office/officeart/2008/layout/NameandTitleOrganizationalChart"/>
    <dgm:cxn modelId="{EDE800E4-D59A-4B67-9A9D-11FCA1D0D481}" type="presParOf" srcId="{61F0382F-6094-42D8-9F52-5694B3B1C70A}" destId="{8CD1BC22-BFC0-4CB1-B2C5-B2B9B55F4942}" srcOrd="0" destOrd="0" presId="urn:microsoft.com/office/officeart/2008/layout/NameandTitleOrganizationalChart"/>
    <dgm:cxn modelId="{36E998A7-89C9-40B0-8856-2AF4D12B9D26}" type="presParOf" srcId="{61F0382F-6094-42D8-9F52-5694B3B1C70A}" destId="{798CB74E-4C2F-445B-82F0-8F53B56DDD21}" srcOrd="1" destOrd="0" presId="urn:microsoft.com/office/officeart/2008/layout/NameandTitleOrganizationalChart"/>
    <dgm:cxn modelId="{5833E0E8-537F-4823-B535-01CF9FA48F7F}" type="presParOf" srcId="{61F0382F-6094-42D8-9F52-5694B3B1C70A}" destId="{8F0F0DFA-997D-4C26-A688-1CFB6D0367CB}" srcOrd="2" destOrd="0" presId="urn:microsoft.com/office/officeart/2008/layout/NameandTitleOrganizationalChart"/>
    <dgm:cxn modelId="{35F5EA3F-A741-4F26-849A-6CDCD81FE79D}" type="presParOf" srcId="{6B66CEBA-2BDB-425A-86B6-2A614AD6A0BC}" destId="{40BF94A2-F050-434C-AD65-87B5CB40100A}" srcOrd="1" destOrd="0" presId="urn:microsoft.com/office/officeart/2008/layout/NameandTitleOrganizationalChart"/>
    <dgm:cxn modelId="{8219A34D-C069-4133-8403-02A26EA764D3}" type="presParOf" srcId="{6B66CEBA-2BDB-425A-86B6-2A614AD6A0BC}" destId="{B6F3AE17-593E-4998-A328-9800907D6418}" srcOrd="2" destOrd="0" presId="urn:microsoft.com/office/officeart/2008/layout/NameandTitleOrganizationalChart"/>
    <dgm:cxn modelId="{DDDE170F-0E4A-458C-A1D8-F9E3C497B3C0}" type="presParOf" srcId="{4129E3E4-CE7E-496E-882F-98CFE201BB29}" destId="{96862D38-C625-445D-938E-002DE4DE37A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3A69F-EA8A-4931-8331-6D2C718B3A1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9FC3353-3F73-4DB1-AE58-EF4304EDD0EC}" type="pres">
      <dgm:prSet presAssocID="{15B3A69F-EA8A-4931-8331-6D2C718B3A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7BCA6DE-5BD7-4204-A9A8-940C9170639A}" type="presOf" srcId="{15B3A69F-EA8A-4931-8331-6D2C718B3A11}" destId="{19FC3353-3F73-4DB1-AE58-EF4304EDD0E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69140-CD94-41EC-820C-F589DE9237E1}">
      <dsp:nvSpPr>
        <dsp:cNvPr id="0" name=""/>
        <dsp:cNvSpPr/>
      </dsp:nvSpPr>
      <dsp:spPr>
        <a:xfrm>
          <a:off x="1584360" y="827598"/>
          <a:ext cx="5518078" cy="551807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A906F-46CC-4DC5-B3E1-3CC1A338207F}">
      <dsp:nvSpPr>
        <dsp:cNvPr id="0" name=""/>
        <dsp:cNvSpPr/>
      </dsp:nvSpPr>
      <dsp:spPr>
        <a:xfrm>
          <a:off x="1584360" y="827598"/>
          <a:ext cx="5518078" cy="551807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4DFC9-6A9C-4553-9142-57B58781AEA7}">
      <dsp:nvSpPr>
        <dsp:cNvPr id="0" name=""/>
        <dsp:cNvSpPr/>
      </dsp:nvSpPr>
      <dsp:spPr>
        <a:xfrm>
          <a:off x="1584360" y="827598"/>
          <a:ext cx="5518078" cy="5518078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5AAEF-F66E-4CED-B0BA-47E3CE9C2193}">
      <dsp:nvSpPr>
        <dsp:cNvPr id="0" name=""/>
        <dsp:cNvSpPr/>
      </dsp:nvSpPr>
      <dsp:spPr>
        <a:xfrm>
          <a:off x="1584360" y="827598"/>
          <a:ext cx="5518078" cy="551807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D45FC-6E33-47F4-9516-279259BCEDC9}">
      <dsp:nvSpPr>
        <dsp:cNvPr id="0" name=""/>
        <dsp:cNvSpPr/>
      </dsp:nvSpPr>
      <dsp:spPr>
        <a:xfrm>
          <a:off x="1584360" y="827598"/>
          <a:ext cx="5518078" cy="551807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A31C9-E677-48F8-9F4E-F8703226C6DE}">
      <dsp:nvSpPr>
        <dsp:cNvPr id="0" name=""/>
        <dsp:cNvSpPr/>
      </dsp:nvSpPr>
      <dsp:spPr>
        <a:xfrm>
          <a:off x="3073040" y="2316278"/>
          <a:ext cx="2540719" cy="2540719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মিশ্র অর্থনীতির বৈশিষ্ট্য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445120" y="2688358"/>
        <a:ext cx="1796559" cy="1796559"/>
      </dsp:txXfrm>
    </dsp:sp>
    <dsp:sp modelId="{4F2441EC-378A-43D2-BC3C-1A81FE221110}">
      <dsp:nvSpPr>
        <dsp:cNvPr id="0" name=""/>
        <dsp:cNvSpPr/>
      </dsp:nvSpPr>
      <dsp:spPr>
        <a:xfrm>
          <a:off x="3454148" y="2373"/>
          <a:ext cx="1778503" cy="1778503"/>
        </a:xfrm>
        <a:prstGeom prst="ellipse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/>
              <a:cs typeface="NikoshBAN" pitchFamily="2" charset="0"/>
            </a:rPr>
            <a:t>সরকারি ও বেসরকারি খাতের সহাবস্থান</a:t>
          </a:r>
          <a:endParaRPr lang="en-US" sz="2000" kern="1200" dirty="0">
            <a:latin typeface="NikoshBAN"/>
            <a:cs typeface="NikoshBAN" pitchFamily="2" charset="0"/>
          </a:endParaRPr>
        </a:p>
      </dsp:txBody>
      <dsp:txXfrm>
        <a:off x="3714604" y="262829"/>
        <a:ext cx="1257591" cy="1257591"/>
      </dsp:txXfrm>
    </dsp:sp>
    <dsp:sp modelId="{1641C407-C68C-44EA-867F-C7312102D4CC}">
      <dsp:nvSpPr>
        <dsp:cNvPr id="0" name=""/>
        <dsp:cNvSpPr/>
      </dsp:nvSpPr>
      <dsp:spPr>
        <a:xfrm>
          <a:off x="6017257" y="1864581"/>
          <a:ext cx="1778503" cy="1778503"/>
        </a:xfrm>
        <a:prstGeom prst="ellipse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/>
              <a:cs typeface="NikoshBAN" pitchFamily="2" charset="0"/>
            </a:rPr>
            <a:t>অবাধ প্রতিযোগিতা</a:t>
          </a:r>
          <a:endParaRPr lang="en-US" sz="2000" kern="1200" dirty="0">
            <a:latin typeface="NikoshBAN"/>
            <a:cs typeface="NikoshBAN" pitchFamily="2" charset="0"/>
          </a:endParaRPr>
        </a:p>
      </dsp:txBody>
      <dsp:txXfrm>
        <a:off x="6277713" y="2125037"/>
        <a:ext cx="1257591" cy="1257591"/>
      </dsp:txXfrm>
    </dsp:sp>
    <dsp:sp modelId="{EF04CA1D-1A31-4D84-BCDA-CBFEA771C8B4}">
      <dsp:nvSpPr>
        <dsp:cNvPr id="0" name=""/>
        <dsp:cNvSpPr/>
      </dsp:nvSpPr>
      <dsp:spPr>
        <a:xfrm>
          <a:off x="5038237" y="4877697"/>
          <a:ext cx="1778503" cy="1778503"/>
        </a:xfrm>
        <a:prstGeom prst="ellipse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/>
              <a:cs typeface="NikoshBAN" pitchFamily="2" charset="0"/>
            </a:rPr>
            <a:t>সর্বাধিক</a:t>
          </a: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 মুনাফা অর্জন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298693" y="5138153"/>
        <a:ext cx="1257591" cy="1257591"/>
      </dsp:txXfrm>
    </dsp:sp>
    <dsp:sp modelId="{D5CA6DA4-4A8B-457F-BB35-06754FD8D1D1}">
      <dsp:nvSpPr>
        <dsp:cNvPr id="0" name=""/>
        <dsp:cNvSpPr/>
      </dsp:nvSpPr>
      <dsp:spPr>
        <a:xfrm>
          <a:off x="1870059" y="4877697"/>
          <a:ext cx="1778503" cy="1778503"/>
        </a:xfrm>
        <a:prstGeom prst="ellipse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উদ্দ্যোক্তা </a:t>
          </a: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ও ভোক্তার স্বাধিনতা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130515" y="5138153"/>
        <a:ext cx="1257591" cy="1257591"/>
      </dsp:txXfrm>
    </dsp:sp>
    <dsp:sp modelId="{A1D05B77-2026-4942-ABF1-DBB5C0976008}">
      <dsp:nvSpPr>
        <dsp:cNvPr id="0" name=""/>
        <dsp:cNvSpPr/>
      </dsp:nvSpPr>
      <dsp:spPr>
        <a:xfrm>
          <a:off x="891038" y="1864581"/>
          <a:ext cx="1778503" cy="1778503"/>
        </a:xfrm>
        <a:prstGeom prst="ellipse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আয় বন্টনে দ্বৈত নীতি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151494" y="2125037"/>
        <a:ext cx="1257591" cy="1257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C5015-DB4E-4A9D-AEF2-458110BCE54B}">
      <dsp:nvSpPr>
        <dsp:cNvPr id="0" name=""/>
        <dsp:cNvSpPr/>
      </dsp:nvSpPr>
      <dsp:spPr>
        <a:xfrm>
          <a:off x="2895599" y="2556396"/>
          <a:ext cx="2514600" cy="1965960"/>
        </a:xfrm>
        <a:prstGeom prst="roundRect">
          <a:avLst/>
        </a:prstGeom>
        <a:solidFill>
          <a:schemeClr val="accent2"/>
        </a:soli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/>
              <a:cs typeface="NikoshBAN" pitchFamily="2" charset="0"/>
            </a:rPr>
            <a:t>ইসলামী অর্থনীতির বৈশিষ্ট্য</a:t>
          </a:r>
          <a:endParaRPr lang="en-US" sz="3600" kern="1200" dirty="0">
            <a:latin typeface="NikoshBAN"/>
            <a:cs typeface="NikoshBAN" pitchFamily="2" charset="0"/>
          </a:endParaRPr>
        </a:p>
      </dsp:txBody>
      <dsp:txXfrm>
        <a:off x="2991569" y="2652366"/>
        <a:ext cx="2322660" cy="1774020"/>
      </dsp:txXfrm>
    </dsp:sp>
    <dsp:sp modelId="{99FCCC32-075C-4E6E-8CEF-A114918E5C8A}">
      <dsp:nvSpPr>
        <dsp:cNvPr id="0" name=""/>
        <dsp:cNvSpPr/>
      </dsp:nvSpPr>
      <dsp:spPr>
        <a:xfrm rot="16200000">
          <a:off x="3597772" y="2001268"/>
          <a:ext cx="11102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02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1C732-0F9C-4AA3-B88E-52D2487916B6}">
      <dsp:nvSpPr>
        <dsp:cNvPr id="0" name=""/>
        <dsp:cNvSpPr/>
      </dsp:nvSpPr>
      <dsp:spPr>
        <a:xfrm>
          <a:off x="3494303" y="128947"/>
          <a:ext cx="1317193" cy="1317193"/>
        </a:xfrm>
        <a:prstGeom prst="round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/>
              <a:cs typeface="NikoshBAN" pitchFamily="2" charset="0"/>
            </a:rPr>
            <a:t>শরিয়ত</a:t>
          </a:r>
          <a:r>
            <a:rPr lang="bn-IN" sz="2800" kern="1200" dirty="0" smtClean="0">
              <a:latin typeface="NikoshBAN"/>
              <a:cs typeface="NikoshBAN" pitchFamily="2" charset="0"/>
            </a:rPr>
            <a:t> </a:t>
          </a:r>
          <a:r>
            <a:rPr lang="bn-BD" sz="2800" kern="1200" dirty="0" smtClean="0">
              <a:latin typeface="NikoshBAN"/>
              <a:cs typeface="NikoshBAN" pitchFamily="2" charset="0"/>
            </a:rPr>
            <a:t>ভিত্তিক</a:t>
          </a:r>
          <a:endParaRPr lang="en-US" sz="2800" kern="1200" dirty="0">
            <a:latin typeface="NikoshBAN"/>
            <a:cs typeface="NikoshBAN" pitchFamily="2" charset="0"/>
          </a:endParaRPr>
        </a:p>
      </dsp:txBody>
      <dsp:txXfrm>
        <a:off x="3558603" y="193247"/>
        <a:ext cx="1188593" cy="1188593"/>
      </dsp:txXfrm>
    </dsp:sp>
    <dsp:sp modelId="{5F45747F-7DED-407F-9EF8-3797FDC4D4A2}">
      <dsp:nvSpPr>
        <dsp:cNvPr id="0" name=""/>
        <dsp:cNvSpPr/>
      </dsp:nvSpPr>
      <dsp:spPr>
        <a:xfrm rot="20520000">
          <a:off x="5392156" y="3016929"/>
          <a:ext cx="737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73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A518-213E-46CC-92B2-ADC139879134}">
      <dsp:nvSpPr>
        <dsp:cNvPr id="0" name=""/>
        <dsp:cNvSpPr/>
      </dsp:nvSpPr>
      <dsp:spPr>
        <a:xfrm>
          <a:off x="6111451" y="2030417"/>
          <a:ext cx="1317193" cy="1317193"/>
        </a:xfrm>
        <a:prstGeom prst="round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ব্যক্তি মালিকানা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175751" y="2094717"/>
        <a:ext cx="1188593" cy="1188593"/>
      </dsp:txXfrm>
    </dsp:sp>
    <dsp:sp modelId="{1DBDEBF1-9E1A-4591-BF7F-D1CC930FAF67}">
      <dsp:nvSpPr>
        <dsp:cNvPr id="0" name=""/>
        <dsp:cNvSpPr/>
      </dsp:nvSpPr>
      <dsp:spPr>
        <a:xfrm rot="3240000">
          <a:off x="4718116" y="4814707"/>
          <a:ext cx="7227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7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1CA62-04F9-4AF9-8C60-D5520544E984}">
      <dsp:nvSpPr>
        <dsp:cNvPr id="0" name=""/>
        <dsp:cNvSpPr/>
      </dsp:nvSpPr>
      <dsp:spPr>
        <a:xfrm>
          <a:off x="5111789" y="5107058"/>
          <a:ext cx="1317193" cy="1317193"/>
        </a:xfrm>
        <a:prstGeom prst="round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/>
              <a:cs typeface="NikoshBAN" pitchFamily="2" charset="0"/>
            </a:rPr>
            <a:t>সুদ মুক্ত</a:t>
          </a:r>
          <a:endParaRPr lang="en-US" sz="2800" kern="1200" dirty="0">
            <a:latin typeface="NikoshBAN"/>
            <a:cs typeface="NikoshBAN" pitchFamily="2" charset="0"/>
          </a:endParaRPr>
        </a:p>
      </dsp:txBody>
      <dsp:txXfrm>
        <a:off x="5176089" y="5171358"/>
        <a:ext cx="1188593" cy="1188593"/>
      </dsp:txXfrm>
    </dsp:sp>
    <dsp:sp modelId="{E287AB17-2801-4BC2-8F41-2512B1E2E6EA}">
      <dsp:nvSpPr>
        <dsp:cNvPr id="0" name=""/>
        <dsp:cNvSpPr/>
      </dsp:nvSpPr>
      <dsp:spPr>
        <a:xfrm rot="7560000">
          <a:off x="2864951" y="4814707"/>
          <a:ext cx="7227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7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F9039-0561-442D-885F-C50A3114B354}">
      <dsp:nvSpPr>
        <dsp:cNvPr id="0" name=""/>
        <dsp:cNvSpPr/>
      </dsp:nvSpPr>
      <dsp:spPr>
        <a:xfrm>
          <a:off x="1876817" y="5107058"/>
          <a:ext cx="1317193" cy="1317193"/>
        </a:xfrm>
        <a:prstGeom prst="round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/>
              <a:cs typeface="NikoshBAN" pitchFamily="2" charset="0"/>
            </a:rPr>
            <a:t>আয় বন্টন</a:t>
          </a:r>
          <a:endParaRPr lang="en-US" sz="2800" kern="1200" dirty="0">
            <a:latin typeface="NikoshBAN"/>
            <a:cs typeface="NikoshBAN" pitchFamily="2" charset="0"/>
          </a:endParaRPr>
        </a:p>
      </dsp:txBody>
      <dsp:txXfrm>
        <a:off x="1941117" y="5171358"/>
        <a:ext cx="1188593" cy="1188593"/>
      </dsp:txXfrm>
    </dsp:sp>
    <dsp:sp modelId="{5CB4DD7C-9ACB-4286-A43C-E0FCEA20BB5A}">
      <dsp:nvSpPr>
        <dsp:cNvPr id="0" name=""/>
        <dsp:cNvSpPr/>
      </dsp:nvSpPr>
      <dsp:spPr>
        <a:xfrm rot="11880000">
          <a:off x="2176304" y="3016929"/>
          <a:ext cx="737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73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4A2E9-D38E-4C39-B2F1-998A115C3FA5}">
      <dsp:nvSpPr>
        <dsp:cNvPr id="0" name=""/>
        <dsp:cNvSpPr/>
      </dsp:nvSpPr>
      <dsp:spPr>
        <a:xfrm>
          <a:off x="877155" y="2030417"/>
          <a:ext cx="1317193" cy="1317193"/>
        </a:xfrm>
        <a:prstGeom prst="round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/>
              <a:cs typeface="NikoshBAN" pitchFamily="2" charset="0"/>
            </a:rPr>
            <a:t>ন্যায্য মুজুরি</a:t>
          </a:r>
          <a:endParaRPr lang="en-US" sz="2800" kern="1200" dirty="0">
            <a:latin typeface="NikoshBAN"/>
            <a:cs typeface="NikoshBAN" pitchFamily="2" charset="0"/>
          </a:endParaRPr>
        </a:p>
      </dsp:txBody>
      <dsp:txXfrm>
        <a:off x="941455" y="2094717"/>
        <a:ext cx="1188593" cy="1188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40F96-CC00-4F1A-8178-B8A07DA93AC4}">
      <dsp:nvSpPr>
        <dsp:cNvPr id="0" name=""/>
        <dsp:cNvSpPr/>
      </dsp:nvSpPr>
      <dsp:spPr>
        <a:xfrm>
          <a:off x="4229100" y="3032792"/>
          <a:ext cx="2926844" cy="243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96"/>
              </a:lnTo>
              <a:lnTo>
                <a:pt x="2926844" y="125096"/>
              </a:lnTo>
              <a:lnTo>
                <a:pt x="2926844" y="243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C1DCD-2ED7-4B7F-9609-421F5AFC47EF}">
      <dsp:nvSpPr>
        <dsp:cNvPr id="0" name=""/>
        <dsp:cNvSpPr/>
      </dsp:nvSpPr>
      <dsp:spPr>
        <a:xfrm>
          <a:off x="4229100" y="3032792"/>
          <a:ext cx="704033" cy="23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11"/>
              </a:lnTo>
              <a:lnTo>
                <a:pt x="704033" y="118711"/>
              </a:lnTo>
              <a:lnTo>
                <a:pt x="704033" y="237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6B2CD-3981-46A9-BAFB-0A4AA312322C}">
      <dsp:nvSpPr>
        <dsp:cNvPr id="0" name=""/>
        <dsp:cNvSpPr/>
      </dsp:nvSpPr>
      <dsp:spPr>
        <a:xfrm>
          <a:off x="2795360" y="3032792"/>
          <a:ext cx="1433739" cy="237422"/>
        </a:xfrm>
        <a:custGeom>
          <a:avLst/>
          <a:gdLst/>
          <a:ahLst/>
          <a:cxnLst/>
          <a:rect l="0" t="0" r="0" b="0"/>
          <a:pathLst>
            <a:path>
              <a:moveTo>
                <a:pt x="1433739" y="0"/>
              </a:moveTo>
              <a:lnTo>
                <a:pt x="1433739" y="118711"/>
              </a:lnTo>
              <a:lnTo>
                <a:pt x="0" y="118711"/>
              </a:lnTo>
              <a:lnTo>
                <a:pt x="0" y="237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2FD2C-94D9-4A0D-842F-A7E2BA67D81D}">
      <dsp:nvSpPr>
        <dsp:cNvPr id="0" name=""/>
        <dsp:cNvSpPr/>
      </dsp:nvSpPr>
      <dsp:spPr>
        <a:xfrm>
          <a:off x="823892" y="3032792"/>
          <a:ext cx="3405207" cy="237422"/>
        </a:xfrm>
        <a:custGeom>
          <a:avLst/>
          <a:gdLst/>
          <a:ahLst/>
          <a:cxnLst/>
          <a:rect l="0" t="0" r="0" b="0"/>
          <a:pathLst>
            <a:path>
              <a:moveTo>
                <a:pt x="3405207" y="0"/>
              </a:moveTo>
              <a:lnTo>
                <a:pt x="3405207" y="118711"/>
              </a:lnTo>
              <a:lnTo>
                <a:pt x="0" y="118711"/>
              </a:lnTo>
              <a:lnTo>
                <a:pt x="0" y="237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F65BB-DB92-4E17-9CC0-C637B565DF47}">
      <dsp:nvSpPr>
        <dsp:cNvPr id="0" name=""/>
        <dsp:cNvSpPr/>
      </dsp:nvSpPr>
      <dsp:spPr>
        <a:xfrm>
          <a:off x="2895401" y="1796628"/>
          <a:ext cx="2667396" cy="1236164"/>
        </a:xfrm>
        <a:prstGeom prst="rect">
          <a:avLst/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71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অর্থনৈতিক ব্যবস্থা 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895401" y="1796628"/>
        <a:ext cx="2667396" cy="1236164"/>
      </dsp:txXfrm>
    </dsp:sp>
    <dsp:sp modelId="{FBA9B804-AD40-451B-A454-B92AB994E598}">
      <dsp:nvSpPr>
        <dsp:cNvPr id="0" name=""/>
        <dsp:cNvSpPr/>
      </dsp:nvSpPr>
      <dsp:spPr>
        <a:xfrm>
          <a:off x="3962398" y="2679701"/>
          <a:ext cx="884366" cy="169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962398" y="2679701"/>
        <a:ext cx="884366" cy="169587"/>
      </dsp:txXfrm>
    </dsp:sp>
    <dsp:sp modelId="{F785DAC2-F400-452C-9037-847C38DAB8BA}">
      <dsp:nvSpPr>
        <dsp:cNvPr id="0" name=""/>
        <dsp:cNvSpPr/>
      </dsp:nvSpPr>
      <dsp:spPr>
        <a:xfrm>
          <a:off x="88678" y="3270214"/>
          <a:ext cx="1470426" cy="799117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7179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ধনতান্ত্রিক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88678" y="3270214"/>
        <a:ext cx="1470426" cy="799117"/>
      </dsp:txXfrm>
    </dsp:sp>
    <dsp:sp modelId="{8804C67C-37B6-4DB7-A9F7-0A65DD601F9B}">
      <dsp:nvSpPr>
        <dsp:cNvPr id="0" name=""/>
        <dsp:cNvSpPr/>
      </dsp:nvSpPr>
      <dsp:spPr>
        <a:xfrm>
          <a:off x="529103" y="3811096"/>
          <a:ext cx="884366" cy="169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29103" y="3811096"/>
        <a:ext cx="884366" cy="169587"/>
      </dsp:txXfrm>
    </dsp:sp>
    <dsp:sp modelId="{26B09237-24FB-40C3-9C34-10A4F4B77193}">
      <dsp:nvSpPr>
        <dsp:cNvPr id="0" name=""/>
        <dsp:cNvSpPr/>
      </dsp:nvSpPr>
      <dsp:spPr>
        <a:xfrm>
          <a:off x="1796527" y="3270214"/>
          <a:ext cx="1997665" cy="800557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7179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সমাজ তান্ত্রিক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796527" y="3270214"/>
        <a:ext cx="1997665" cy="800557"/>
      </dsp:txXfrm>
    </dsp:sp>
    <dsp:sp modelId="{E83D56A2-9026-4203-9833-4F427D8D0675}">
      <dsp:nvSpPr>
        <dsp:cNvPr id="0" name=""/>
        <dsp:cNvSpPr/>
      </dsp:nvSpPr>
      <dsp:spPr>
        <a:xfrm>
          <a:off x="2500571" y="3811816"/>
          <a:ext cx="884366" cy="169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500571" y="3811816"/>
        <a:ext cx="884366" cy="169587"/>
      </dsp:txXfrm>
    </dsp:sp>
    <dsp:sp modelId="{C872BE68-576F-4E20-A4F6-5BCEDB5C3A80}">
      <dsp:nvSpPr>
        <dsp:cNvPr id="0" name=""/>
        <dsp:cNvSpPr/>
      </dsp:nvSpPr>
      <dsp:spPr>
        <a:xfrm>
          <a:off x="4031615" y="3270214"/>
          <a:ext cx="1803036" cy="749538"/>
        </a:xfrm>
        <a:prstGeom prst="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7179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মিশ্র</a:t>
          </a:r>
          <a:r>
            <a:rPr lang="bn-BD" sz="2400" kern="1200" dirty="0" smtClean="0"/>
            <a:t> 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অর্থনীত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031615" y="3270214"/>
        <a:ext cx="1803036" cy="749538"/>
      </dsp:txXfrm>
    </dsp:sp>
    <dsp:sp modelId="{DC70BB9A-E886-43ED-A103-3F128A6A698E}">
      <dsp:nvSpPr>
        <dsp:cNvPr id="0" name=""/>
        <dsp:cNvSpPr/>
      </dsp:nvSpPr>
      <dsp:spPr>
        <a:xfrm>
          <a:off x="4638345" y="3786306"/>
          <a:ext cx="884366" cy="169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638345" y="3786306"/>
        <a:ext cx="884366" cy="169587"/>
      </dsp:txXfrm>
    </dsp:sp>
    <dsp:sp modelId="{8CD1BC22-BFC0-4CB1-B2C5-B2B9B55F4942}">
      <dsp:nvSpPr>
        <dsp:cNvPr id="0" name=""/>
        <dsp:cNvSpPr/>
      </dsp:nvSpPr>
      <dsp:spPr>
        <a:xfrm>
          <a:off x="6007220" y="3276599"/>
          <a:ext cx="2297446" cy="696179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7179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ইসলামি অর্থঃ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007220" y="3276599"/>
        <a:ext cx="2297446" cy="696179"/>
      </dsp:txXfrm>
    </dsp:sp>
    <dsp:sp modelId="{798CB74E-4C2F-445B-82F0-8F53B56DDD21}">
      <dsp:nvSpPr>
        <dsp:cNvPr id="0" name=""/>
        <dsp:cNvSpPr/>
      </dsp:nvSpPr>
      <dsp:spPr>
        <a:xfrm>
          <a:off x="6926008" y="3759627"/>
          <a:ext cx="884366" cy="169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926008" y="3759627"/>
        <a:ext cx="884366" cy="169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BFFCE-B82F-46F6-806E-8E2D001840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1AA6E-3869-405F-BACB-8B9C5E71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0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AA6E-3869-405F-BACB-8B9C5E713A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1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3.jpeg"/><Relationship Id="rId7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324600" cy="3352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124468" cy="5063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44604"/>
            <a:ext cx="716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/>
              </a:rPr>
              <a:t>স্বাগতম</a:t>
            </a:r>
            <a:endParaRPr lang="en-US" sz="13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181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সমাজতান্ত্রিক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অর্থনৈতিক ব্যবস্থার বৈশিষ্ট্যঃ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54036"/>
            <a:ext cx="8229600" cy="29371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2400" dirty="0" smtClean="0">
                <a:latin typeface="NikoshBAN"/>
              </a:rPr>
              <a:t>০১-উৎপাদনের উপাদান সমূহের মালিক রাষ্ট্রঃ</a:t>
            </a:r>
          </a:p>
          <a:p>
            <a:r>
              <a:rPr lang="bn-BD" sz="2400" dirty="0" smtClean="0">
                <a:latin typeface="NikoshBAN"/>
              </a:rPr>
              <a:t>০২-অর্থনৈতিক কার্যাবলিতে সরকারি নির্দেশনাঃ</a:t>
            </a:r>
          </a:p>
          <a:p>
            <a:r>
              <a:rPr lang="bn-BD" sz="2400" dirty="0" smtClean="0">
                <a:latin typeface="NikoshBAN"/>
              </a:rPr>
              <a:t>০৩-ভোক্তার স্বাধীনতার অভাবঃ</a:t>
            </a:r>
          </a:p>
          <a:p>
            <a:r>
              <a:rPr lang="bn-BD" sz="2400" dirty="0" smtClean="0">
                <a:latin typeface="NikoshBAN"/>
              </a:rPr>
              <a:t>০৪-অর্থনৈতিক কার্যাবলির উদ্দেশ্য জনকল্যানঃ</a:t>
            </a:r>
          </a:p>
          <a:p>
            <a:r>
              <a:rPr lang="bn-BD" sz="2400" dirty="0" smtClean="0">
                <a:latin typeface="NikoshBAN"/>
              </a:rPr>
              <a:t>০৫-মুনাফার মালিক রাষ্ট্রঃ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072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74" y="355169"/>
            <a:ext cx="3416252" cy="1845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3878"/>
            <a:ext cx="2673353" cy="1818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191125"/>
            <a:ext cx="2286001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3" y="5262036"/>
            <a:ext cx="2279647" cy="1519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382291"/>
            <a:ext cx="2711501" cy="1817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43200"/>
            <a:ext cx="4865584" cy="2075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" y="2743200"/>
            <a:ext cx="3728527" cy="2057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2253734"/>
            <a:ext cx="244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dirty="0" smtClean="0">
                <a:latin typeface="NikoshBAN"/>
              </a:rPr>
              <a:t>ব্যক্তি মালিকানা</a:t>
            </a:r>
            <a:endParaRPr lang="en-US" dirty="0"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22537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dirty="0" smtClean="0">
                <a:latin typeface="NikoshBAN"/>
              </a:rPr>
              <a:t>ব্যক্তি/রাষ্ট্র মালিকানা</a:t>
            </a:r>
            <a:endParaRPr lang="en-US" dirty="0"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2174" y="2336881"/>
            <a:ext cx="175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dirty="0" smtClean="0">
                <a:latin typeface="NikoshBAN"/>
              </a:rPr>
              <a:t>রাষ্ট্র মালিকানা</a:t>
            </a:r>
            <a:endParaRPr lang="en-US" dirty="0"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81873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dirty="0" smtClean="0">
                <a:latin typeface="NikoshBAN"/>
              </a:rPr>
              <a:t>ব্যক্তি মালিকানা</a:t>
            </a:r>
            <a:endParaRPr lang="en-US" dirty="0"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918164"/>
            <a:ext cx="20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/>
              </a:rPr>
              <a:t>ব্যক্তি/রাষ্ট্র </a:t>
            </a:r>
            <a:endParaRPr lang="en-US" dirty="0">
              <a:latin typeface="NikoshBAN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6934200" y="5562601"/>
            <a:ext cx="1940296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রাষ্ট্র </a:t>
            </a:r>
            <a:r>
              <a:rPr lang="bn-BD" dirty="0" smtClean="0">
                <a:latin typeface="NikoshBAN"/>
              </a:rPr>
              <a:t>মালিকানা</a:t>
            </a:r>
            <a:endParaRPr lang="en-US" dirty="0">
              <a:latin typeface="NikoshBAN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2438400" y="5562601"/>
            <a:ext cx="1898647" cy="7455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ব্যক্তি </a:t>
            </a:r>
            <a:r>
              <a:rPr lang="bn-BD" dirty="0" smtClean="0">
                <a:latin typeface="NikoshBAN"/>
              </a:rPr>
              <a:t>মালিকানা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935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4971785"/>
              </p:ext>
            </p:extLst>
          </p:nvPr>
        </p:nvGraphicFramePr>
        <p:xfrm>
          <a:off x="228600" y="152400"/>
          <a:ext cx="8686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5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DA31C9-E677-48F8-9F4E-F8703226C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6DA31C9-E677-48F8-9F4E-F8703226C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441EC-378A-43D2-BC3C-1A81FE221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F2441EC-378A-43D2-BC3C-1A81FE221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BD45FC-6E33-47F4-9516-279259BCE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1BD45FC-6E33-47F4-9516-279259BCE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41C407-C68C-44EA-867F-C7312102D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1641C407-C68C-44EA-867F-C7312102D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D5AAEF-F66E-4CED-B0BA-47E3CE9C2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D7D5AAEF-F66E-4CED-B0BA-47E3CE9C2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4CA1D-1A31-4D84-BCDA-CBFEA771C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EF04CA1D-1A31-4D84-BCDA-CBFEA771C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44DFC9-6A9C-4553-9142-57B58781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BD44DFC9-6A9C-4553-9142-57B58781A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CA6DA4-4A8B-457F-BB35-06754FD8D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D5CA6DA4-4A8B-457F-BB35-06754FD8D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DA906F-46CC-4DC5-B3E1-3CC1A3382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3CDA906F-46CC-4DC5-B3E1-3CC1A3382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D05B77-2026-4942-ABF1-DBB5C097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A1D05B77-2026-4942-ABF1-DBB5C097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E69140-CD94-41EC-820C-F589DE92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E9E69140-CD94-41EC-820C-F589DE92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7880033"/>
              </p:ext>
            </p:extLst>
          </p:nvPr>
        </p:nvGraphicFramePr>
        <p:xfrm>
          <a:off x="304800" y="152400"/>
          <a:ext cx="8305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0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2C5015-DB4E-4A9D-AEF2-458110BCE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32C5015-DB4E-4A9D-AEF2-458110BCE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CCC32-075C-4E6E-8CEF-A114918E5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9FCCC32-075C-4E6E-8CEF-A114918E5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A1C732-0F9C-4AA3-B88E-52D248791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4A1C732-0F9C-4AA3-B88E-52D248791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45747F-7DED-407F-9EF8-3797FDC4D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F45747F-7DED-407F-9EF8-3797FDC4D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DA518-213E-46CC-92B2-ADC139879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C57DA518-213E-46CC-92B2-ADC139879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DEBF1-9E1A-4591-BF7F-D1CC930FA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1DBDEBF1-9E1A-4591-BF7F-D1CC930FA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61CA62-04F9-4AF9-8C60-D5520544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261CA62-04F9-4AF9-8C60-D5520544E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7AB17-2801-4BC2-8F41-2512B1E2E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287AB17-2801-4BC2-8F41-2512B1E2E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CF9039-0561-442D-885F-C50A3114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80CF9039-0561-442D-885F-C50A3114B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4DD7C-9ACB-4286-A43C-E0FCEA20B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5CB4DD7C-9ACB-4286-A43C-E0FCEA20B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C4A2E9-D38E-4C39-B2F1-998A115C3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34C4A2E9-D38E-4C39-B2F1-998A115C3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8527206"/>
              </p:ext>
            </p:extLst>
          </p:nvPr>
        </p:nvGraphicFramePr>
        <p:xfrm>
          <a:off x="457200" y="228600"/>
          <a:ext cx="8458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0551063"/>
              </p:ext>
            </p:extLst>
          </p:nvPr>
        </p:nvGraphicFramePr>
        <p:xfrm>
          <a:off x="76200" y="838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219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4F65BB-DB92-4E17-9CC0-C637B565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44F65BB-DB92-4E17-9CC0-C637B565D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A9B804-AD40-451B-A454-B92AB994E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BA9B804-AD40-451B-A454-B92AB994E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A2FD2C-94D9-4A0D-842F-A7E2BA67D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4A2FD2C-94D9-4A0D-842F-A7E2BA67D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85DAC2-F400-452C-9037-847C38DAB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F785DAC2-F400-452C-9037-847C38DAB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26B2CD-3981-46A9-BAFB-0A4AA312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5F26B2CD-3981-46A9-BAFB-0A4AA3123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B09237-24FB-40C3-9C34-10A4F4B77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26B09237-24FB-40C3-9C34-10A4F4B77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9C1DCD-2ED7-4B7F-9609-421F5AFC4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CC9C1DCD-2ED7-4B7F-9609-421F5AFC4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2BE68-576F-4E20-A4F6-5BCEDB5C3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C872BE68-576F-4E20-A4F6-5BCEDB5C3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40F96-CC00-4F1A-8178-B8A07DA93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0AF40F96-CC00-4F1A-8178-B8A07DA93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D1BC22-BFC0-4CB1-B2C5-B2B9B55F4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8CD1BC22-BFC0-4CB1-B2C5-B2B9B55F4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04C67C-37B6-4DB7-A9F7-0A65DD601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8804C67C-37B6-4DB7-A9F7-0A65DD601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D56A2-9026-4203-9833-4F427D8D0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>
                                            <p:graphicEl>
                                              <a:dgm id="{E83D56A2-9026-4203-9833-4F427D8D0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0BB9A-E886-43ED-A103-3F128A6A6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>
                                            <p:graphicEl>
                                              <a:dgm id="{DC70BB9A-E886-43ED-A103-3F128A6A6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8CB74E-4C2F-445B-82F0-8F53B56DD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>
                                            <p:graphicEl>
                                              <a:dgm id="{798CB74E-4C2F-445B-82F0-8F53B56DD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43200" y="533400"/>
            <a:ext cx="3733800" cy="1219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/>
              </a:rPr>
              <a:t>মূল্যায়ন</a:t>
            </a:r>
            <a:endParaRPr lang="en-US" sz="4400" dirty="0">
              <a:latin typeface="NikoshB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1200" y="2667000"/>
            <a:ext cx="3505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/>
              </a:rPr>
              <a:t>০১।অর্থব্যবস্থা কী ?</a:t>
            </a:r>
            <a:endParaRPr lang="en-US" dirty="0">
              <a:latin typeface="Nikosh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45433" y="3429000"/>
            <a:ext cx="3733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/>
              </a:rPr>
              <a:t>০২।অর্থ ব্যবস্থা কত প্রকার ?</a:t>
            </a:r>
            <a:endParaRPr lang="en-US" dirty="0">
              <a:latin typeface="NikoshB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4953000"/>
            <a:ext cx="472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/>
              </a:rPr>
              <a:t>০৪।সমাজতান্ত্রীক অর্থব্যবস্থার বৈশিষ্ট্য বর্ননা কর।</a:t>
            </a:r>
            <a:endParaRPr lang="en-US" dirty="0">
              <a:latin typeface="NikoshB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0" y="4191000"/>
            <a:ext cx="4191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/>
              </a:rPr>
              <a:t>০৩।মিশ্র-অর্থব্যবস্থা বলতে কী বুঝ?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930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4419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90800"/>
            <a:ext cx="5943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ধনতান্ত্রিক এবং সমাজতান্ত্রিক অর্থনৈতিক ব্যবথার মধ্যে প্রধান তিনটি </a:t>
            </a:r>
            <a:r>
              <a:rPr lang="bn-BD" sz="2400" dirty="0" smtClean="0">
                <a:latin typeface="NikoshBAN"/>
                <a:cs typeface="NikoshBAN" pitchFamily="2" charset="0"/>
              </a:rPr>
              <a:t>পার্থক্য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বর্ণনা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0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70209"/>
            <a:ext cx="5105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971800"/>
            <a:ext cx="60960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 কোন ধরনের অর্থনৈতিক ব্যবস্থা চালু থাকলে ভালো হত বলে তুমি মনে কর ? উত্তরের স্বপক্ষে যুক্তি দাও।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7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81200" y="-76200"/>
            <a:ext cx="5334001" cy="1676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/>
                <a:cs typeface="NikoshBAN" pitchFamily="2" charset="0"/>
              </a:rPr>
              <a:t>ধন্যবাদ</a:t>
            </a:r>
            <a:endParaRPr lang="en-US" sz="8000" dirty="0">
              <a:latin typeface="NikoshBAN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670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096000" cy="1511320"/>
          </a:xfrm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49" y="2007441"/>
            <a:ext cx="3124200" cy="22290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37160" indent="0">
              <a:buNone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-আব্দুর রাজ্জাক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প্রভাষকঃ-রাষ্ট্র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ধীপুর ইসলামিয়া ফাযিল মাদ্রাসা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টংগীবাড়ী-মুন্সীগঞ্জ।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97" y="2007441"/>
            <a:ext cx="1994382" cy="22290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406079" y="2007441"/>
            <a:ext cx="35814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শ্রেণিঃ-দশম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বিষয়ঃ-বাংলাদেশ ও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বিশ্ব পরিচয়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আজকের পাঠঃ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জাতীয় সম্পদ ও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অ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র্থনৈতিক ব্যবস্থা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সময়ঃ-৪৫মিঃ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তারিখঃ-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/০৪/২০১৬ইং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0" y="4615120"/>
            <a:ext cx="3290680" cy="2053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37" y="4572000"/>
            <a:ext cx="3505200" cy="20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8" y="3402910"/>
            <a:ext cx="3766299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5" y="3367657"/>
            <a:ext cx="3447675" cy="2649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1" y="381000"/>
            <a:ext cx="3549526" cy="2392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57" y="265804"/>
            <a:ext cx="3823044" cy="2155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307" y="2792406"/>
            <a:ext cx="1790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/>
                <a:cs typeface="NikoshBAN" pitchFamily="2" charset="0"/>
              </a:rPr>
              <a:t>কারখানা</a:t>
            </a:r>
            <a:endParaRPr lang="en-US" sz="3200" dirty="0">
              <a:latin typeface="NikoshBAN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167" y="2444369"/>
            <a:ext cx="1800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/>
                <a:cs typeface="NikoshBAN" pitchFamily="2" charset="0"/>
              </a:rPr>
              <a:t>কারখানা</a:t>
            </a:r>
            <a:endParaRPr lang="en-US" sz="3200" dirty="0"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5191" y="5969897"/>
            <a:ext cx="1540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/>
                <a:cs typeface="NikoshBAN" pitchFamily="2" charset="0"/>
              </a:rPr>
              <a:t>খামার</a:t>
            </a:r>
            <a:endParaRPr lang="en-US" sz="3200" dirty="0">
              <a:latin typeface="NikoshBAN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9956" y="602168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/>
                <a:cs typeface="NikoshBAN" pitchFamily="2" charset="0"/>
              </a:rPr>
              <a:t>খামার</a:t>
            </a:r>
            <a:endParaRPr lang="en-US" sz="3200" dirty="0"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47" y="539087"/>
            <a:ext cx="400700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190874" cy="239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96" y="3540172"/>
            <a:ext cx="3195917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540172"/>
            <a:ext cx="3712958" cy="20986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0004" y="2834185"/>
            <a:ext cx="10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7149" y="2881980"/>
            <a:ext cx="16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/>
                <a:cs typeface="NikoshBAN" pitchFamily="2" charset="0"/>
              </a:rPr>
              <a:t>সংগঠক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9991" y="579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/>
                <a:cs typeface="NikoshBAN" pitchFamily="2" charset="0"/>
              </a:rPr>
              <a:t>মূলধন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440" y="5506872"/>
            <a:ext cx="204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শ্রমিক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-13648" y="401782"/>
            <a:ext cx="9157648" cy="4170218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বিভিন্ন </a:t>
            </a:r>
            <a:r>
              <a:rPr lang="bn-BD" sz="6600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অ</a:t>
            </a:r>
            <a:r>
              <a:rPr lang="bn-BD" sz="66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র্থনৈতিক ব্যবস্থা</a:t>
            </a:r>
            <a:endParaRPr lang="en-US" sz="6600" dirty="0"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 পাঠ </a:t>
            </a:r>
            <a:r>
              <a:rPr lang="bn-BD" sz="5400" dirty="0" smtClean="0">
                <a:latin typeface="NikoshBAN"/>
                <a:cs typeface="NikoshBAN" pitchFamily="2" charset="0"/>
              </a:rPr>
              <a:t>শেষে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64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NikoshBAN"/>
              </a:rPr>
              <a:t>01.</a:t>
            </a:r>
            <a:r>
              <a:rPr lang="bn-BD" sz="2400" dirty="0" smtClean="0">
                <a:latin typeface="NikoshBAN"/>
              </a:rPr>
              <a:t>অর্থনৈতিক ব্যবস্থা কী তা বলতে পারবে;</a:t>
            </a:r>
          </a:p>
          <a:p>
            <a:r>
              <a:rPr lang="en-US" sz="2400" dirty="0" smtClean="0">
                <a:latin typeface="NikoshBAN"/>
              </a:rPr>
              <a:t>02.</a:t>
            </a:r>
            <a:r>
              <a:rPr lang="bn-BD" sz="2400" dirty="0" smtClean="0">
                <a:latin typeface="NikoshBAN"/>
              </a:rPr>
              <a:t>অর্থনৈতিক ব্যবস্থার শ্রেনি বিভাগ বর্ণনা করতে পারবে;</a:t>
            </a:r>
          </a:p>
          <a:p>
            <a:r>
              <a:rPr lang="en-US" sz="2400" dirty="0" smtClean="0">
                <a:latin typeface="NikoshBAN"/>
              </a:rPr>
              <a:t>03.</a:t>
            </a:r>
            <a:r>
              <a:rPr lang="bn-BD" sz="2400" dirty="0" smtClean="0">
                <a:latin typeface="NikoshBAN"/>
              </a:rPr>
              <a:t>ধনতান্ত্রিক অর্থনৈতিক ব্যবস্থার বৈশিষ্ট্য বলতে পারবে;</a:t>
            </a:r>
          </a:p>
          <a:p>
            <a:r>
              <a:rPr lang="en-US" sz="2400" dirty="0" smtClean="0">
                <a:latin typeface="NikoshBAN"/>
              </a:rPr>
              <a:t>04.</a:t>
            </a:r>
            <a:r>
              <a:rPr lang="bn-BD" sz="2400" dirty="0" smtClean="0">
                <a:latin typeface="NikoshBAN"/>
              </a:rPr>
              <a:t>সমাজতান্ত্রিক অর্থব্যবস্থার বৈশিষ্ট্য ব্যাখ্যা করতে পারবে;</a:t>
            </a:r>
          </a:p>
          <a:p>
            <a:r>
              <a:rPr lang="en-US" sz="2400" dirty="0" smtClean="0">
                <a:latin typeface="NikoshBAN"/>
              </a:rPr>
              <a:t>05.</a:t>
            </a:r>
            <a:r>
              <a:rPr lang="bn-BD" sz="2400" dirty="0" smtClean="0">
                <a:latin typeface="NikoshBAN"/>
              </a:rPr>
              <a:t>মিশ্র অর্থনৈতিক ব্যবস্থার বৈশিষ্ট্য বিশ্লেষন করতে পারবে;</a:t>
            </a:r>
          </a:p>
          <a:p>
            <a:r>
              <a:rPr lang="en-US" sz="2400" dirty="0" smtClean="0">
                <a:latin typeface="NikoshBAN"/>
              </a:rPr>
              <a:t>06.</a:t>
            </a:r>
            <a:r>
              <a:rPr lang="bn-BD" sz="2400" dirty="0" smtClean="0">
                <a:latin typeface="NikoshBAN"/>
              </a:rPr>
              <a:t>ইসলামী অর্থ ব্যবস্থার বৈশিষ্ট্য বর্ণনা করতে পারবে;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819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" y="324224"/>
            <a:ext cx="4538932" cy="2190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3907465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3" y="3638545"/>
            <a:ext cx="3692897" cy="2457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2" y="3857621"/>
            <a:ext cx="4257040" cy="2238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819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মূলধন-(</a:t>
            </a:r>
            <a:r>
              <a:rPr lang="bn-BD" sz="2400" dirty="0" smtClean="0">
                <a:latin typeface="NikoshBAN"/>
                <a:cs typeface="NikoshBAN" pitchFamily="2" charset="0"/>
              </a:rPr>
              <a:t>ব্যাক্তি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মালিকানা)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8842" y="2955278"/>
            <a:ext cx="329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/>
                <a:cs typeface="NikoshBAN" pitchFamily="2" charset="0"/>
              </a:rPr>
              <a:t>ভূমি-(ব্যাক্তি মালিকানা)</a:t>
            </a:r>
            <a:endParaRPr lang="en-US" sz="2400" dirty="0">
              <a:latin typeface="NikoshBAN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470" y="6222647"/>
            <a:ext cx="356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/>
                <a:cs typeface="NikoshBAN" pitchFamily="2" charset="0"/>
              </a:rPr>
              <a:t>শ্রমিক-(ব্যাক্তি মালিকানা)</a:t>
            </a:r>
            <a:endParaRPr lang="en-US" sz="2400" dirty="0">
              <a:latin typeface="NikoshBAN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632829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/>
                <a:cs typeface="NikoshBAN" pitchFamily="2" charset="0"/>
              </a:rPr>
              <a:t>সংগঠক-(ব্যাক্তি মালিকানা)</a:t>
            </a:r>
            <a:endParaRPr lang="en-US" sz="2400" dirty="0">
              <a:latin typeface="NikoshBAN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3812" y="2794333"/>
            <a:ext cx="152400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/>
              </a:rPr>
              <a:t>ধনতান্ত্রীক</a:t>
            </a:r>
            <a:r>
              <a:rPr lang="bn-IN" sz="2400" dirty="0" smtClean="0"/>
              <a:t> অর্থব্যবস্থা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25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322" y="458473"/>
            <a:ext cx="75766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ধনতান্ত্রিক অর্থনৈতিক ব্যবস্থার বৈশিষ্ট্যঃ-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0878" y="5604083"/>
            <a:ext cx="6503444" cy="7245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/>
                <a:cs typeface="NikoshBAN" pitchFamily="2" charset="0"/>
              </a:rPr>
              <a:t>০৬</a:t>
            </a:r>
            <a:r>
              <a:rPr lang="bn-BD" sz="2800" dirty="0" smtClean="0">
                <a:latin typeface="NikoshBAN"/>
                <a:cs typeface="NikoshBAN" pitchFamily="2" charset="0"/>
              </a:rPr>
              <a:t>-উৎপাদনের উপাদানের মালিক ব্যক্তিঃ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1525547" y="4672905"/>
            <a:ext cx="5164719" cy="7620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/>
                <a:cs typeface="NikoshBAN" pitchFamily="2" charset="0"/>
              </a:rPr>
              <a:t>০</a:t>
            </a:r>
            <a:r>
              <a:rPr lang="bn-IN" sz="2800" dirty="0" smtClean="0">
                <a:latin typeface="NikoshBAN"/>
                <a:cs typeface="NikoshBAN" pitchFamily="2" charset="0"/>
              </a:rPr>
              <a:t>৫</a:t>
            </a:r>
            <a:r>
              <a:rPr lang="bn-BD" sz="2800" dirty="0" smtClean="0">
                <a:latin typeface="NikoshBAN"/>
                <a:cs typeface="NikoshBAN" pitchFamily="2" charset="0"/>
              </a:rPr>
              <a:t>-উদ্যোগ গ্রহনের স্বাধীনতাঃ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5546" y="3040390"/>
            <a:ext cx="4189452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/>
                <a:cs typeface="NikoshBAN" pitchFamily="2" charset="0"/>
              </a:rPr>
              <a:t>০৩-অবাদ প্রতিযোগিতাঃ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5547" y="2269717"/>
            <a:ext cx="3907195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/>
                <a:cs typeface="NikoshBAN" pitchFamily="2" charset="0"/>
              </a:rPr>
              <a:t>০২</a:t>
            </a:r>
            <a:r>
              <a:rPr lang="bn-BD" sz="2800" dirty="0" smtClean="0">
                <a:latin typeface="NikoshBAN"/>
                <a:cs typeface="NikoshBAN" pitchFamily="2" charset="0"/>
              </a:rPr>
              <a:t>-ভোক্তার স্বাধীনতা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5546" y="3886978"/>
            <a:ext cx="4799052" cy="71679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/>
                <a:cs typeface="NikoshBAN" pitchFamily="2" charset="0"/>
              </a:rPr>
              <a:t>০</a:t>
            </a:r>
            <a:r>
              <a:rPr lang="bn-IN" sz="2800" dirty="0" smtClean="0">
                <a:latin typeface="NikoshBAN"/>
                <a:cs typeface="NikoshBAN" pitchFamily="2" charset="0"/>
              </a:rPr>
              <a:t>৪</a:t>
            </a:r>
            <a:r>
              <a:rPr lang="bn-BD" sz="2800" dirty="0" smtClean="0">
                <a:latin typeface="NikoshBAN"/>
                <a:cs typeface="NikoshBAN" pitchFamily="2" charset="0"/>
              </a:rPr>
              <a:t>-সর্বাধিক মুনাফা অর্জনঃ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5546" y="1464725"/>
            <a:ext cx="2845841" cy="6096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/>
                <a:cs typeface="NikoshBAN" pitchFamily="2" charset="0"/>
              </a:rPr>
              <a:t>০১</a:t>
            </a:r>
            <a:r>
              <a:rPr lang="bn-BD" sz="2800" dirty="0" smtClean="0">
                <a:latin typeface="NikoshBAN"/>
                <a:cs typeface="NikoshBAN" pitchFamily="2" charset="0"/>
              </a:rPr>
              <a:t>-শ্রমিক শোষণ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963169"/>
            <a:ext cx="2895600" cy="193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31" y="1023937"/>
            <a:ext cx="2577520" cy="1965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79169"/>
            <a:ext cx="3214383" cy="2047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17" y="990600"/>
            <a:ext cx="2825008" cy="1965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" y="3857627"/>
            <a:ext cx="4800751" cy="20478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3107083"/>
            <a:ext cx="288174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/>
                <a:cs typeface="NikoshBAN" pitchFamily="2" charset="0"/>
              </a:rPr>
              <a:t>শ্রমিক-(রাষ্ট্রমালিকানা)</a:t>
            </a:r>
            <a:endParaRPr lang="en-US" sz="2000" dirty="0">
              <a:latin typeface="NikoshBAN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3221" y="3099192"/>
            <a:ext cx="279119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/>
                <a:cs typeface="NikoshBAN" pitchFamily="2" charset="0"/>
              </a:rPr>
              <a:t>মূলধন-(রাষ্ট্রমালিকানা)</a:t>
            </a:r>
            <a:endParaRPr lang="en-US" sz="2000" dirty="0">
              <a:latin typeface="NikoshBAN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128665"/>
            <a:ext cx="2971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/>
                <a:cs typeface="NikoshBAN" pitchFamily="2" charset="0"/>
              </a:rPr>
              <a:t>কুটিরশিল্প(রাষ্ট্রমালিকানা</a:t>
            </a:r>
            <a:r>
              <a:rPr lang="bn-BD" sz="2400" dirty="0" smtClean="0">
                <a:latin typeface="NikoshBAN"/>
                <a:cs typeface="NikoshBAN" pitchFamily="2" charset="0"/>
              </a:rPr>
              <a:t>)</a:t>
            </a:r>
            <a:endParaRPr lang="en-US" sz="2400" dirty="0">
              <a:latin typeface="NikoshBAN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729" y="6098232"/>
            <a:ext cx="3505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/>
                <a:cs typeface="NikoshBAN" pitchFamily="2" charset="0"/>
              </a:rPr>
              <a:t>সংগঠক(রাষ্ট্র)</a:t>
            </a:r>
            <a:endParaRPr lang="en-US" sz="2000" dirty="0">
              <a:latin typeface="NikoshBAN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6096000"/>
            <a:ext cx="2438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/>
                <a:cs typeface="NikoshBAN" pitchFamily="2" charset="0"/>
              </a:rPr>
              <a:t>কৃষি(রাষ্ট্রমালিকানা</a:t>
            </a:r>
            <a:r>
              <a:rPr lang="bn-BD" sz="2400" dirty="0" smtClean="0">
                <a:latin typeface="NikoshBAN"/>
                <a:cs typeface="NikoshBAN" pitchFamily="2" charset="0"/>
              </a:rPr>
              <a:t>)</a:t>
            </a:r>
            <a:endParaRPr lang="en-US" sz="2400" dirty="0">
              <a:latin typeface="NikoshBAN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52400"/>
            <a:ext cx="5791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সমাজতান্ত্রীক অর্থনীতিক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1232</TotalTime>
  <Words>307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Book Antiqua</vt:lpstr>
      <vt:lpstr>Calibri</vt:lpstr>
      <vt:lpstr>Lucida Sans</vt:lpstr>
      <vt:lpstr>NikoshBAN</vt:lpstr>
      <vt:lpstr>Vrinda</vt:lpstr>
      <vt:lpstr>Wingdings</vt:lpstr>
      <vt:lpstr>Wingdings 2</vt:lpstr>
      <vt:lpstr>Wingdings 3</vt:lpstr>
      <vt:lpstr>Apex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এ পাঠ শেষে শিক্ষার্থীরা…</vt:lpstr>
      <vt:lpstr>PowerPoint Presentation</vt:lpstr>
      <vt:lpstr>PowerPoint Presentation</vt:lpstr>
      <vt:lpstr>PowerPoint Presentation</vt:lpstr>
      <vt:lpstr>সমাজতান্ত্রিক অর্থনৈতিক ব্যবস্থার বৈশিষ্ট্যঃ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8H6VN72</cp:lastModifiedBy>
  <cp:revision>168</cp:revision>
  <dcterms:created xsi:type="dcterms:W3CDTF">2006-08-16T00:00:00Z</dcterms:created>
  <dcterms:modified xsi:type="dcterms:W3CDTF">2020-02-16T17:08:12Z</dcterms:modified>
</cp:coreProperties>
</file>