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1" r:id="rId5"/>
    <p:sldId id="262" r:id="rId6"/>
    <p:sldId id="273" r:id="rId7"/>
    <p:sldId id="263" r:id="rId8"/>
    <p:sldId id="265" r:id="rId9"/>
    <p:sldId id="266" r:id="rId10"/>
    <p:sldId id="267" r:id="rId11"/>
    <p:sldId id="268" r:id="rId12"/>
    <p:sldId id="272" r:id="rId13"/>
    <p:sldId id="274" r:id="rId14"/>
    <p:sldId id="269" r:id="rId15"/>
    <p:sldId id="270" r:id="rId16"/>
    <p:sldId id="271" r:id="rId17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254" y="60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FC5EF-E922-4812-8949-9316A91A1C1B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C0AA8-3DDF-47A3-95DD-AC62BCA9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06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6DEA8-6EEF-4524-82D2-2DA760B487D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784C5-A65D-4651-AF84-29578906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6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784C5-A65D-4651-AF84-29578906C7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7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8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7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9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33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56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163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78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61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39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062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88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938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50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13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66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73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38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0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2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1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8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6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1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5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803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98120" y="167640"/>
            <a:ext cx="188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C58F191-54B6-45C5-A3DC-471F4FF8EB4E}" type="datetime4">
              <a:rPr lang="en-US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16, 2020</a:t>
            </a:fld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910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mmislam686@gmail.com" TargetMode="External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6206" y="333547"/>
            <a:ext cx="7703303" cy="1015663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73" y="1385009"/>
            <a:ext cx="7300453" cy="488925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2516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4478" y="489848"/>
            <a:ext cx="3303837" cy="957955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56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56" y="1712726"/>
            <a:ext cx="3428639" cy="2347934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2602610" y="4325583"/>
            <a:ext cx="817853" cy="727122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ছিম</a:t>
            </a:r>
            <a:endParaRPr lang="en-US" sz="4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152" y="1712726"/>
            <a:ext cx="3314700" cy="2321372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7987219" y="4360593"/>
            <a:ext cx="984565" cy="669414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en-US" sz="37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ছোলা</a:t>
            </a:r>
            <a:endParaRPr lang="en-US" sz="3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02610" y="5356503"/>
            <a:ext cx="622478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19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5604155"/>
            <a:ext cx="7643813" cy="611706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bn-IN" sz="33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57613" y="470579"/>
            <a:ext cx="3971925" cy="923330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6" y="1615758"/>
            <a:ext cx="5704235" cy="3766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776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9900" y="540683"/>
            <a:ext cx="8570199" cy="784830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/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64" y="2155925"/>
            <a:ext cx="4786313" cy="329832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793897" y="5638334"/>
            <a:ext cx="2680649" cy="669414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7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প্রাণিজ</a:t>
            </a: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7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37" y="2209274"/>
            <a:ext cx="4786313" cy="329832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961592" y="5638334"/>
            <a:ext cx="2873203" cy="669414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7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750" dirty="0"/>
          </a:p>
        </p:txBody>
      </p:sp>
      <p:sp>
        <p:nvSpPr>
          <p:cNvPr id="7" name="Rectangle 6"/>
          <p:cNvSpPr/>
          <p:nvPr/>
        </p:nvSpPr>
        <p:spPr>
          <a:xfrm>
            <a:off x="2114535" y="1325513"/>
            <a:ext cx="7200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746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5825" y="5601771"/>
            <a:ext cx="982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 লেখ।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729037" y="470579"/>
            <a:ext cx="3971925" cy="923330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487" y="1822094"/>
            <a:ext cx="3314700" cy="3137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71688"/>
            <a:ext cx="2880235" cy="2766129"/>
          </a:xfrm>
          <a:prstGeom prst="rect">
            <a:avLst/>
          </a:prstGeom>
          <a:ln w="57150" cap="sq" cmpd="thickThin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85048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89101" y="675624"/>
            <a:ext cx="4851798" cy="981768"/>
            <a:chOff x="3390901" y="1223587"/>
            <a:chExt cx="5448300" cy="1047219"/>
          </a:xfrm>
        </p:grpSpPr>
        <p:sp>
          <p:nvSpPr>
            <p:cNvPr id="4" name="Down Ribbon 3"/>
            <p:cNvSpPr/>
            <p:nvPr/>
          </p:nvSpPr>
          <p:spPr>
            <a:xfrm>
              <a:off x="3390901" y="1223587"/>
              <a:ext cx="5448300" cy="991144"/>
            </a:xfrm>
            <a:prstGeom prst="ribbon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32870" y="1248988"/>
              <a:ext cx="2126258" cy="10218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625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879166" y="3579172"/>
            <a:ext cx="7637735" cy="727122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প্রাণিজ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125" dirty="0"/>
          </a:p>
        </p:txBody>
      </p:sp>
      <p:sp>
        <p:nvSpPr>
          <p:cNvPr id="10" name="Rectangle 9"/>
          <p:cNvSpPr/>
          <p:nvPr/>
        </p:nvSpPr>
        <p:spPr>
          <a:xfrm>
            <a:off x="1879166" y="4413590"/>
            <a:ext cx="8019436" cy="727122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125" dirty="0"/>
          </a:p>
        </p:txBody>
      </p:sp>
      <p:sp>
        <p:nvSpPr>
          <p:cNvPr id="14" name="Rectangle 13"/>
          <p:cNvSpPr/>
          <p:nvPr/>
        </p:nvSpPr>
        <p:spPr>
          <a:xfrm>
            <a:off x="1893454" y="2639965"/>
            <a:ext cx="6247445" cy="727122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IN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কত প্রকার?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125" dirty="0"/>
          </a:p>
        </p:txBody>
      </p:sp>
    </p:spTree>
    <p:extLst>
      <p:ext uri="{BB962C8B-B14F-4D97-AF65-F5344CB8AC3E}">
        <p14:creationId xmlns:p14="http://schemas.microsoft.com/office/powerpoint/2010/main" val="165686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5368" y="379429"/>
            <a:ext cx="2779522" cy="830997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064" y="1537890"/>
            <a:ext cx="5531872" cy="3706020"/>
          </a:xfrm>
          <a:prstGeom prst="rect">
            <a:avLst/>
          </a:prstGeom>
          <a:ln w="57150" cap="sq" cmpd="thickThin">
            <a:noFill/>
            <a:prstDash val="solid"/>
            <a:miter lim="800000"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1565" y="5477468"/>
            <a:ext cx="11001374" cy="669414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প্রাণিজ</a:t>
            </a:r>
            <a:r>
              <a:rPr lang="bn-IN" sz="3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bn-IN" sz="3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750" dirty="0"/>
          </a:p>
        </p:txBody>
      </p:sp>
    </p:spTree>
    <p:extLst>
      <p:ext uri="{BB962C8B-B14F-4D97-AF65-F5344CB8AC3E}">
        <p14:creationId xmlns:p14="http://schemas.microsoft.com/office/powerpoint/2010/main" val="1213419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1602" y="774536"/>
            <a:ext cx="7726795" cy="1015663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61" y="1790199"/>
            <a:ext cx="7300678" cy="4449597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2995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113BDD-90A8-40BA-B5A2-4FFAB78EA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047" y="932490"/>
            <a:ext cx="2027596" cy="2330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49" y="1033289"/>
            <a:ext cx="1894441" cy="2230060"/>
          </a:xfrm>
          <a:prstGeom prst="rect">
            <a:avLst/>
          </a:prstGeom>
          <a:ln w="381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ctangle 4"/>
          <p:cNvSpPr/>
          <p:nvPr/>
        </p:nvSpPr>
        <p:spPr>
          <a:xfrm>
            <a:off x="529750" y="3463369"/>
            <a:ext cx="4929188" cy="2923877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সলাম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ি-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>
              <a:spcBef>
                <a:spcPts val="600"/>
              </a:spcBef>
            </a:pP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সলাম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াখিল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শিয়ালকোল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মো্বাইল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নং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০১৭১৯-৯৩১৫৪৬</a:t>
            </a:r>
          </a:p>
          <a:p>
            <a:pPr algn="ctr">
              <a:spcBef>
                <a:spcPts val="600"/>
              </a:spcBef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E-mail: mmislam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  <a:hlinkClick r:id="rId5"/>
              </a:rPr>
              <a:t>686@gmail.com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8417" y="3463368"/>
            <a:ext cx="4929188" cy="3046988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নবম-দশ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 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 ৫০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০৮-১১-২০১৯খ্রি: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92259" y="251783"/>
            <a:ext cx="6733358" cy="1235758"/>
            <a:chOff x="3848100" y="723900"/>
            <a:chExt cx="4762500" cy="1132285"/>
          </a:xfrm>
          <a:noFill/>
        </p:grpSpPr>
        <p:sp>
          <p:nvSpPr>
            <p:cNvPr id="8" name="Down Ribbon 7"/>
            <p:cNvSpPr/>
            <p:nvPr/>
          </p:nvSpPr>
          <p:spPr>
            <a:xfrm>
              <a:off x="3848100" y="723900"/>
              <a:ext cx="4762500" cy="977900"/>
            </a:xfrm>
            <a:prstGeom prst="ribb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87232" y="899069"/>
              <a:ext cx="2448716" cy="95711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188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6188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6188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6188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6188" dirty="0" err="1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িতি</a:t>
              </a:r>
              <a:endParaRPr lang="en-US" sz="6188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48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66" y="1056579"/>
            <a:ext cx="6825983" cy="4744842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075736" y="5802384"/>
            <a:ext cx="5278528" cy="646331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100267" y="349656"/>
            <a:ext cx="7050882" cy="707886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27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3815" r="1143"/>
          <a:stretch/>
        </p:blipFill>
        <p:spPr>
          <a:xfrm>
            <a:off x="1928525" y="1353462"/>
            <a:ext cx="7674119" cy="4217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258868" y="1593324"/>
            <a:ext cx="4886274" cy="1044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188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6188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88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6188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88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6188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9667" y="362074"/>
            <a:ext cx="5270665" cy="923330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46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025" y="2844978"/>
            <a:ext cx="10597949" cy="3208571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bn-IN" sz="33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3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3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3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3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bn-IN" sz="33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3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3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7941" y="2128003"/>
            <a:ext cx="4892387" cy="669414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37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62675" y="285748"/>
            <a:ext cx="6260523" cy="1794694"/>
            <a:chOff x="3096980" y="1043558"/>
            <a:chExt cx="6677891" cy="1436359"/>
          </a:xfrm>
          <a:noFill/>
        </p:grpSpPr>
        <p:sp>
          <p:nvSpPr>
            <p:cNvPr id="6" name="Down Ribbon 5"/>
            <p:cNvSpPr/>
            <p:nvPr/>
          </p:nvSpPr>
          <p:spPr>
            <a:xfrm>
              <a:off x="3096980" y="1043558"/>
              <a:ext cx="6677891" cy="1436359"/>
            </a:xfrm>
            <a:prstGeom prst="ribb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188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87234" y="1317704"/>
              <a:ext cx="3297382" cy="111421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188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18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5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94" y="1068473"/>
            <a:ext cx="6950012" cy="4211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95872" y="360587"/>
            <a:ext cx="40382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846" y="5295082"/>
            <a:ext cx="9906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মাংশ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বরবটি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মটরশুটী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চাউল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7740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87" y="1209039"/>
            <a:ext cx="5706425" cy="356090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00024" y="5106448"/>
            <a:ext cx="11058525" cy="1477328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as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কার্বন, হাইড্রোজেন, অক্সিজেন এবং নাইট্রোজেন সমন্ব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প্রোটিন গঠিত</a:t>
            </a:r>
            <a:r>
              <a:rPr lang="as-I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 </a:t>
            </a:r>
            <a:r>
              <a:rPr lang="as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সালফার এবং ফসফরাস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প্রোটিনে থাকে</a:t>
            </a:r>
            <a:r>
              <a:rPr lang="as-I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প্রোটিন-অণু অসংখ্য অ্যামাইনো অ্যাসিডের সমন্ব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গঠিত হ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1884" y="360587"/>
            <a:ext cx="95862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ছবির খাবারগুলোকে আমরা কোন জাতীয় খাবার বলি?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5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80" y="1347849"/>
            <a:ext cx="3010854" cy="274808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07" y="1352909"/>
            <a:ext cx="3039565" cy="2766795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567947" y="4404141"/>
            <a:ext cx="1281120" cy="584775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মলা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53897" y="4404141"/>
            <a:ext cx="1527983" cy="584775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মাংশ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4884" y="5193363"/>
            <a:ext cx="4700231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3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3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3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12141" y="360587"/>
            <a:ext cx="4605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2692" y="5686350"/>
            <a:ext cx="2257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8554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007" y="1786312"/>
            <a:ext cx="5268688" cy="320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165488" y="435086"/>
            <a:ext cx="3099024" cy="1015663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3808" y="5331050"/>
            <a:ext cx="7062383" cy="72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3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674</TotalTime>
  <Words>357</Words>
  <Application>Microsoft Office PowerPoint</Application>
  <PresentationFormat>Custom</PresentationFormat>
  <Paragraphs>53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231</cp:revision>
  <dcterms:created xsi:type="dcterms:W3CDTF">2019-10-04T13:49:21Z</dcterms:created>
  <dcterms:modified xsi:type="dcterms:W3CDTF">2020-02-16T00:39:25Z</dcterms:modified>
</cp:coreProperties>
</file>