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7"/>
  </p:notesMasterIdLst>
  <p:sldIdLst>
    <p:sldId id="256" r:id="rId2"/>
    <p:sldId id="257" r:id="rId3"/>
    <p:sldId id="271" r:id="rId4"/>
    <p:sldId id="259" r:id="rId5"/>
    <p:sldId id="263" r:id="rId6"/>
    <p:sldId id="264" r:id="rId7"/>
    <p:sldId id="265" r:id="rId8"/>
    <p:sldId id="261" r:id="rId9"/>
    <p:sldId id="262" r:id="rId10"/>
    <p:sldId id="260" r:id="rId11"/>
    <p:sldId id="270" r:id="rId12"/>
    <p:sldId id="267" r:id="rId13"/>
    <p:sldId id="266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80" d="100"/>
          <a:sy n="80" d="100"/>
        </p:scale>
        <p:origin x="-108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5E2A7A-E7C2-4950-8B8C-DA767F9C30CF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324425B-E7A5-4990-A778-F8FA75AA4ED1}" type="pres">
      <dgm:prSet presAssocID="{C45E2A7A-E7C2-4950-8B8C-DA767F9C30CF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</dgm:ptLst>
  <dgm:cxnLst>
    <dgm:cxn modelId="{FC837E51-9475-4857-81B1-41CE8A3E38C9}" type="presOf" srcId="{C45E2A7A-E7C2-4950-8B8C-DA767F9C30CF}" destId="{4324425B-E7A5-4990-A778-F8FA75AA4ED1}" srcOrd="0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EC281D-7543-44F0-B953-F4F4484C1C62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D3A219-14D6-44EC-A63C-460F7E1B5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788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D3A219-14D6-44EC-A63C-460F7E1B536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0761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D3A219-14D6-44EC-A63C-460F7E1B536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216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g"/><Relationship Id="rId4" Type="http://schemas.openxmlformats.org/officeDocument/2006/relationships/image" Target="../media/image4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AHBUB\Desktop\Scenery\r5ilu, (9)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0"/>
            <a:ext cx="9144000" cy="701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28600" y="1295400"/>
            <a:ext cx="845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মাল্টিমিডিয়া ক্লাসে সবাই কে স্বাগতম </a:t>
            </a:r>
            <a:endParaRPr lang="en-US" sz="54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10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04800" y="152400"/>
            <a:ext cx="8534400" cy="1828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b="1" i="1" dirty="0" smtClean="0">
                <a:solidFill>
                  <a:srgbClr val="7030A0"/>
                </a:solidFill>
              </a:rPr>
              <a:t> </a:t>
            </a:r>
            <a:r>
              <a:rPr lang="bn-IN" sz="60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 জিনিসকে সম্পদ বলতে তার চারটি বৈশিষ্ট্য থাকা আবশ্যক </a:t>
            </a:r>
            <a:endParaRPr lang="en-US" sz="4800" b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165760" y="3657600"/>
            <a:ext cx="1905000" cy="1447800"/>
          </a:xfrm>
          <a:prstGeom prst="rightArrow">
            <a:avLst>
              <a:gd name="adj1" fmla="val 50000"/>
              <a:gd name="adj2" fmla="val 467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endParaRPr lang="en-US" sz="4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335481" y="2209800"/>
            <a:ext cx="5545776" cy="8382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উপযোগ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335481" y="3257550"/>
            <a:ext cx="5545776" cy="8001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 </a:t>
            </a:r>
            <a:r>
              <a:rPr lang="bn-IN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অপ্রাচুর্যতা </a:t>
            </a:r>
            <a:endParaRPr lang="en-US" sz="4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385951" y="4267200"/>
            <a:ext cx="5545776" cy="7239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5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বাহ্যিকতা </a:t>
            </a:r>
            <a:endParaRPr lang="en-US" sz="54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450275" y="5334000"/>
            <a:ext cx="5417127" cy="76200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হস্তান্তরযোগ্যতা  </a:t>
            </a:r>
            <a:endParaRPr lang="en-US" sz="48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1817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209800" y="914400"/>
            <a:ext cx="4419600" cy="1143000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 </a:t>
            </a:r>
            <a:endParaRPr lang="en-US" sz="8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14400" y="2514600"/>
            <a:ext cx="7696200" cy="3962400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সম্পদ বলতে কি বোঝায়?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উৎপত্তির ভিত্তিতে সম্পদ কত প্রকার? 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8804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Ribbon 3"/>
          <p:cNvSpPr/>
          <p:nvPr/>
        </p:nvSpPr>
        <p:spPr>
          <a:xfrm>
            <a:off x="304800" y="609600"/>
            <a:ext cx="8261268" cy="1143000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r>
              <a:rPr lang="bn-IN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1934480"/>
            <a:ext cx="8229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rgbClr val="002060"/>
                </a:solidFill>
              </a:rPr>
              <a:t> </a:t>
            </a:r>
            <a:r>
              <a:rPr lang="bn-IN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অর্থনীতে সম্পদ হলো সাই সমস্ত জিনিস বা দ্রব্য যেগুলো পেতে চাইলে অর্থ ব্যয় করতে হয় । সংক্ষেপে এগুলকে আমরা অর্থনৈটিক দ্রব্য বলি। এবং উপজোগ,অপ্রাচুর্জতা,হস্তান্তরজোগ্য,বাহ্যিকতা এই চারটি বৈশিট্য থাকতে হবে। 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3132" y="4999166"/>
            <a:ext cx="8229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উৎপত্তির ভিত্তিতে সম্পদ তিন প্রকার যথাঃ প্রাকিতিক সম্পদ,মানবিক সম্পদ, উৎপাদিত সম্পদ।</a:t>
            </a:r>
            <a:r>
              <a:rPr lang="bn-IN" sz="4000" dirty="0" smtClean="0"/>
              <a:t> 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273132" y="4768334"/>
            <a:ext cx="7955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24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6325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ave 1"/>
          <p:cNvSpPr/>
          <p:nvPr/>
        </p:nvSpPr>
        <p:spPr>
          <a:xfrm>
            <a:off x="2057400" y="228600"/>
            <a:ext cx="4572000" cy="1752600"/>
          </a:xfrm>
          <a:prstGeom prst="wave">
            <a:avLst>
              <a:gd name="adj1" fmla="val 12500"/>
              <a:gd name="adj2" fmla="val 43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66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Vertical Scroll 3"/>
          <p:cNvSpPr/>
          <p:nvPr/>
        </p:nvSpPr>
        <p:spPr>
          <a:xfrm>
            <a:off x="188026" y="2382982"/>
            <a:ext cx="8077200" cy="4267200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সম্পদ বলতে হলে কয়টি বৈশিট্য থাকতে হবে?</a:t>
            </a:r>
          </a:p>
          <a:p>
            <a:r>
              <a:rPr lang="bn-IN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ক) ৩ টি  খ) ৪টি  গ) ৫টি ঘ) ৬টি</a:t>
            </a:r>
          </a:p>
          <a:p>
            <a:r>
              <a:rPr lang="bn-IN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মালিকানার ভিত্তিতে সম্পদ কত প্রকার?</a:t>
            </a:r>
          </a:p>
          <a:p>
            <a:r>
              <a:rPr lang="bn-IN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ক) ৫ খ) ৭ গ) ৪ ঘ) ৬ প্রকার</a:t>
            </a:r>
          </a:p>
          <a:p>
            <a:r>
              <a:rPr lang="bn-IN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 কয়লা কি ধরনের সম্পদ?</a:t>
            </a:r>
          </a:p>
          <a:p>
            <a:r>
              <a:rPr lang="bn-IN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ক) পানি সম্পদ, খ) খনিজ সম্পদ, গ)শক্তি      সম্পদ, ঘ) বনজ সম্পদ।</a:t>
            </a:r>
          </a:p>
        </p:txBody>
      </p:sp>
    </p:spTree>
    <p:extLst>
      <p:ext uri="{BB962C8B-B14F-4D97-AF65-F5344CB8AC3E}">
        <p14:creationId xmlns:p14="http://schemas.microsoft.com/office/powerpoint/2010/main" val="2714648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 tmFilter="0,0; .5, 1; 1, 1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 tmFilter="0,0; .5, 1; 1, 1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 tmFilter="0,0; .5, 1; 1, 1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xplosion 2 1"/>
          <p:cNvSpPr/>
          <p:nvPr/>
        </p:nvSpPr>
        <p:spPr>
          <a:xfrm>
            <a:off x="1219200" y="578427"/>
            <a:ext cx="6629400" cy="2514600"/>
          </a:xfrm>
          <a:prstGeom prst="irregularSeal2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5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3758540" y="3093027"/>
            <a:ext cx="1295400" cy="1326573"/>
          </a:xfrm>
          <a:prstGeom prst="downArrow">
            <a:avLst>
              <a:gd name="adj1" fmla="val 50000"/>
              <a:gd name="adj2" fmla="val 51256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066800" y="4572000"/>
            <a:ext cx="6781800" cy="2133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 প্রকৃতিক সম্পদের  বিবরণ লিখ।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2587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2001"/>
            <a:ext cx="8763000" cy="4800600"/>
          </a:xfrm>
          <a:prstGeom prst="rect">
            <a:avLst/>
          </a:prstGeom>
        </p:spPr>
      </p:pic>
      <p:sp>
        <p:nvSpPr>
          <p:cNvPr id="3" name="Down Ribbon 2"/>
          <p:cNvSpPr/>
          <p:nvPr/>
        </p:nvSpPr>
        <p:spPr>
          <a:xfrm>
            <a:off x="152400" y="5562601"/>
            <a:ext cx="7543800" cy="1146047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 </a:t>
            </a:r>
            <a:r>
              <a:rPr lang="bn-IN" sz="6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6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329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438400" y="304800"/>
            <a:ext cx="4495800" cy="12192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 </a:t>
            </a:r>
            <a:endParaRPr lang="en-US" sz="88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219200" y="1981200"/>
            <a:ext cx="7239000" cy="41148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 </a:t>
            </a:r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 সোহেল রানা</a:t>
            </a:r>
          </a:p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 (সমাজ বিজ্ঞান)</a:t>
            </a:r>
          </a:p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পাহাড়পুর জে এন বালিকা উচ্চ বিদ্যালয়</a:t>
            </a:r>
          </a:p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মোবাইলঃ ০১৭৬৫৩৮৯৮২৫</a:t>
            </a:r>
          </a:p>
          <a:p>
            <a:pPr algn="ctr"/>
            <a:r>
              <a:rPr lang="en-US" sz="2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Email:sohelranamohadebpur@gmail.com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1755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 tmFilter="0,0; .5, 1; 1, 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 tmFilter="0,0; .5, 1; 1, 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 tmFilter="0,0; .5, 1; 1, 1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0"/>
            <a:ext cx="9144000" cy="1066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শ্রেনী পরিচিতি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124200" y="1524000"/>
            <a:ext cx="5715000" cy="44196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 </a:t>
            </a: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অর্থনীতি</a:t>
            </a:r>
          </a:p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শ্রেনীঃ নবম</a:t>
            </a:r>
          </a:p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 দ্বিতীয়</a:t>
            </a:r>
          </a:p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তারিখঃ ১৫/০২/২০২০</a:t>
            </a:r>
          </a:p>
          <a:p>
            <a:pPr algn="ctr"/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676400"/>
            <a:ext cx="2757685" cy="3659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263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6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828800"/>
            <a:ext cx="4286250" cy="3450808"/>
          </a:xfrm>
        </p:spPr>
      </p:pic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072" y="1798260"/>
            <a:ext cx="4267200" cy="3535740"/>
          </a:xfrm>
        </p:spPr>
      </p:pic>
      <p:sp>
        <p:nvSpPr>
          <p:cNvPr id="3" name="TextBox 2"/>
          <p:cNvSpPr txBox="1"/>
          <p:nvPr/>
        </p:nvSpPr>
        <p:spPr>
          <a:xfrm>
            <a:off x="762000" y="457200"/>
            <a:ext cx="7696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ছবির দিকে দেখ এবং অনুমান কর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1177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26475" y="194953"/>
            <a:ext cx="3581400" cy="15240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r>
              <a:rPr lang="bn-IN" sz="6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আজকেরপাঠ</a:t>
            </a:r>
            <a:r>
              <a:rPr lang="bn-IN" sz="6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solidFill>
                <a:srgbClr val="7030A0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381000" y="1828800"/>
            <a:ext cx="8001000" cy="41910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7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অর্থনৈতিক সম্পদ</a:t>
            </a:r>
            <a:endParaRPr lang="en-US" sz="72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562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Callout 1"/>
          <p:cNvSpPr/>
          <p:nvPr/>
        </p:nvSpPr>
        <p:spPr>
          <a:xfrm>
            <a:off x="1828800" y="0"/>
            <a:ext cx="5181600" cy="2209800"/>
          </a:xfrm>
          <a:prstGeom prst="wedgeEllipse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অধ্যায় পড়ে, আমরা যা শিখব</a:t>
            </a:r>
            <a:endParaRPr lang="en-US" sz="5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66800" y="2895600"/>
            <a:ext cx="6705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 </a:t>
            </a:r>
            <a:r>
              <a:rPr lang="bn-IN" sz="3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অর্থনৈতিক সম্পদ কাকে বলে বলতে পারবে। </a:t>
            </a:r>
            <a:endParaRPr lang="en-US" sz="36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66800" y="3733800"/>
            <a:ext cx="6705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 </a:t>
            </a:r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সম্পদ কত প্রকার তা বলতা পারবে। 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5" name="Round Single Corner Rectangle 4"/>
          <p:cNvSpPr/>
          <p:nvPr/>
        </p:nvSpPr>
        <p:spPr>
          <a:xfrm>
            <a:off x="1066800" y="4572000"/>
            <a:ext cx="6705600" cy="533400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 </a:t>
            </a:r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অর্থনৈতিক সম্পদ ব্যাখ্যা করতে পারবে। 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6" name="Round Single Corner Rectangle 5"/>
          <p:cNvSpPr/>
          <p:nvPr/>
        </p:nvSpPr>
        <p:spPr>
          <a:xfrm>
            <a:off x="1066800" y="5334000"/>
            <a:ext cx="6705600" cy="533400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 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 অর্থনৈতি সম্পদ চিহ্ণিত করতে পারবে। 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079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 tmFilter="0,0; .5, 1; 1, 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2743200" y="152400"/>
            <a:ext cx="3962400" cy="19812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 </a:t>
            </a:r>
            <a:r>
              <a:rPr lang="bn-IN" sz="6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উপস্থাপন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3" name="Horizontal Scroll 2"/>
          <p:cNvSpPr/>
          <p:nvPr/>
        </p:nvSpPr>
        <p:spPr>
          <a:xfrm>
            <a:off x="1828800" y="2362200"/>
            <a:ext cx="5867400" cy="34290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 </a:t>
            </a:r>
            <a:r>
              <a:rPr lang="bn-IN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পাঠ্য বই থেকে অর্থনৈতিক সম্পদ সম্পর্কে বিশদ ধারনা প্রদান</a:t>
            </a:r>
            <a:endParaRPr lang="en-US" sz="4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12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877" y="838200"/>
            <a:ext cx="3886201" cy="25908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733800"/>
            <a:ext cx="3310028" cy="22034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935" y="3733800"/>
            <a:ext cx="3232150" cy="238856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935" y="1157288"/>
            <a:ext cx="3752111" cy="2347912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2178098" y="152400"/>
            <a:ext cx="4267200" cy="685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 </a:t>
            </a:r>
            <a:r>
              <a:rPr lang="bn-IN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সম্পদ </a:t>
            </a:r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4881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161495842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Oval 2"/>
          <p:cNvSpPr/>
          <p:nvPr/>
        </p:nvSpPr>
        <p:spPr>
          <a:xfrm>
            <a:off x="1761506" y="0"/>
            <a:ext cx="5477494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 </a:t>
            </a:r>
            <a:r>
              <a:rPr lang="bn-IN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সম্পদের শ্রেনীবিভাগ</a:t>
            </a:r>
            <a:endParaRPr lang="en-US" sz="44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761506" y="1524000"/>
            <a:ext cx="5715000" cy="12192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প্রাকৃতিক সম্পদ </a:t>
            </a:r>
            <a:endParaRPr lang="en-US" sz="6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761506" y="2971800"/>
            <a:ext cx="5715000" cy="12192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 </a:t>
            </a:r>
            <a:r>
              <a:rPr lang="bn-IN" sz="6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উৎপাদিত সম্পদ </a:t>
            </a:r>
            <a:endParaRPr lang="en-US" sz="6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784267" y="4419600"/>
            <a:ext cx="5562600" cy="1143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 </a:t>
            </a:r>
            <a:r>
              <a:rPr lang="bn-IN" sz="7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মানবিক সম্পদ  </a:t>
            </a:r>
            <a:endParaRPr lang="en-US" sz="7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310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 tmFilter="0,0; .5, 1; 1, 1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 tmFilter="0,0; .5, 1; 1, 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7" grpId="0" animBg="1"/>
      <p:bldP spid="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562</TotalTime>
  <Words>281</Words>
  <Application>Microsoft Office PowerPoint</Application>
  <PresentationFormat>On-screen Show (4:3)</PresentationFormat>
  <Paragraphs>52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MAHBUB</dc:creator>
  <cp:lastModifiedBy>MAHBUB</cp:lastModifiedBy>
  <cp:revision>89</cp:revision>
  <dcterms:created xsi:type="dcterms:W3CDTF">2006-08-16T00:00:00Z</dcterms:created>
  <dcterms:modified xsi:type="dcterms:W3CDTF">2020-02-17T09:33:47Z</dcterms:modified>
</cp:coreProperties>
</file>