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75" r:id="rId11"/>
    <p:sldId id="276" r:id="rId12"/>
    <p:sldId id="263" r:id="rId13"/>
    <p:sldId id="264" r:id="rId14"/>
    <p:sldId id="265" r:id="rId15"/>
    <p:sldId id="27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32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32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5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67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0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46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0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94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17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75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23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2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37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44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31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50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4194E7-20CF-4B63-8998-AC7321604B34}" type="datetimeFigureOut">
              <a:rPr lang="en-MY" smtClean="0"/>
              <a:t>6/2/2020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0904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2971392" y="236220"/>
            <a:ext cx="3429000" cy="3413760"/>
          </a:xfrm>
          <a:prstGeom prst="cloud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Cloud Callout 8"/>
          <p:cNvSpPr/>
          <p:nvPr/>
        </p:nvSpPr>
        <p:spPr>
          <a:xfrm>
            <a:off x="7177848" y="335280"/>
            <a:ext cx="2362914" cy="1798320"/>
          </a:xfrm>
          <a:prstGeom prst="cloud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05" y="1051560"/>
            <a:ext cx="3065932" cy="2164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10" y="451485"/>
            <a:ext cx="2574780" cy="2194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98" y="2529840"/>
            <a:ext cx="2595221" cy="2240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23" y="2529840"/>
            <a:ext cx="2204993" cy="1794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4" y="851535"/>
            <a:ext cx="2204993" cy="17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0.0301 L -1.35977 0.05926 " pathEditMode="relative" rAng="0" ptsTypes="AA">
                                      <p:cBhvr>
                                        <p:cTn id="6" dur="6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05" y="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78516 -0.00972 " pathEditMode="relative" rAng="0" ptsTypes="AA">
                                      <p:cBhvr>
                                        <p:cTn id="8" dur="6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58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5211" y="309804"/>
            <a:ext cx="11204812" cy="63871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*উদ্ভিদের সঠিক বৃদ্ধি ও পরিপক্কতার জন্য প্রয়োজনীয় পরিমান বিভিন্ন পুষ্টি উপাদান, যেমন- </a:t>
            </a:r>
            <a:r>
              <a:rPr lang="bn-BD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Zn, Mn, N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DAP, TSP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আর্থসামাজিক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বাজারজাত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এখানেও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জালানিই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MY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376" y="286603"/>
            <a:ext cx="11259403" cy="611419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সংরক্ষণ ও এর সঠিক ব্যবহারঃ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 খাদ্যদ্রব্য দীর্ঘদিন ধরে সংরক্ষণ করা না গেলে খাদ্য নিরাপত্তা বিঘ্নিত হবে । তাই খাদ্যদ্রব্যকে সঠিক ভাবে সংরক্ষণ করতে হয় । খাদ্যকে দীর্ঘদিন খাবার উপযোগী রাখার জন্য বিভিন্ন ধরনের রাসায়নিক পদার্থ যেমন- ভিনেগার, সোডিয়াম বেনজয়েট, অ্যাসকরবিক এসিড ইত্যাদি ব্যবহার করা হয় – যা সাধারণভাবে প্রিজারভেটিভ নামে পরিচিত ।     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সঠিক ব্যবহার কয়েকটি বিষয়ের উপর নির্ভরশীল । যেমন- 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সঠিক উপায়ে খাদ্যকে দেহের উপযোগী করে তোলা – রান্না করা ।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বিশুদ্ধ পানি সরবরাহ করা – হজম প্রক্রিয়ায় পানির ভূমিকা গুরুত্বপূর্ণ ।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খাদ্যকে শক্তি ও পূষ্টিতে রূপান্তরের শারীরিক সক্ষমতা অন্যথায় চিকিৎসা প্রয়োজন । রোগ নির্ণয় , প্রয়োজনীয় ঔষধ সবই রসায়নের উপর নির্ভরশীল ।      </a:t>
            </a:r>
            <a:endParaRPr lang="en-MY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56360" y="447874"/>
            <a:ext cx="9257731" cy="1378424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0939" y="2514600"/>
            <a:ext cx="359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MY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46161" y="347563"/>
            <a:ext cx="10617958" cy="1405719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560" y="1889760"/>
            <a:ext cx="10088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ভক্ষণ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MY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3261360"/>
            <a:ext cx="5424488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3261360"/>
            <a:ext cx="51816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87880" y="228827"/>
            <a:ext cx="8305800" cy="1405719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লক্ষকর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3840480" cy="4617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1828800"/>
            <a:ext cx="3520439" cy="4617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0" y="1828800"/>
            <a:ext cx="4038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2263" y="218364"/>
            <a:ext cx="11286698" cy="64553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 কী ?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গুণাগুণ অটুট রেখে খাদ্যকে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অণুজীবের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3215641"/>
            <a:ext cx="9814560" cy="32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50627" y="395785"/>
            <a:ext cx="10781731" cy="1296537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কাজ- </a:t>
            </a:r>
            <a:endParaRPr lang="en-MY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255520"/>
            <a:ext cx="804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খাবার কি ? </a:t>
            </a:r>
            <a:endParaRPr lang="en-MY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67840" y="354842"/>
            <a:ext cx="7985760" cy="1378424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MY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0680" y="2072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খাবারে আমিষ, শর্করা, খনিজ লবন, ভিটামিন, চর্বি ও বিশুদ্ধ পানি থাকে তাকে সুষম খাদ্য বলে ? </a:t>
            </a:r>
            <a:endParaRPr lang="en-MY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1" y="121920"/>
            <a:ext cx="5867400" cy="6522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1920"/>
            <a:ext cx="5867399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6287" y="300251"/>
            <a:ext cx="10536071" cy="1269242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960" y="2194560"/>
            <a:ext cx="987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MY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8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" y="0"/>
            <a:ext cx="55930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65034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96823 1.0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11" y="5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50627" y="327546"/>
            <a:ext cx="10904561" cy="1323833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27" y="2270760"/>
            <a:ext cx="107708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প্রক্রিয়াজাতকরনে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ভিটামিন-সি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পিঁয়াজ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রসুন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MY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60120" y="284328"/>
            <a:ext cx="10312476" cy="1361592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5040" y="1874520"/>
            <a:ext cx="821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MY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120" y="2932331"/>
            <a:ext cx="1085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প্রিজারভেটিভসমূহ নিম্ন উপায়ে কাজ করে-</a:t>
            </a:r>
          </a:p>
          <a:p>
            <a:pPr marL="742950" indent="-742950">
              <a:buAutoNum type="arabicParenBoth"/>
            </a:pP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খাদ্যকে সরাসরি বায়ু ও পানির সংস্পর্শ থেকে দূরে রাখে 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কিছু কিছু প্রিজারভেটিভ অম্লীয় পরিবেশ সৃষ্টি করে যাতে ক্ষতিকর ব্যাকটেরিয়া বংশ বৃদ্ধি করতে না পারে ?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এনজাইমের কার্জক্ষমতা  নষ্ট করে দেয় 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 খাদ্যের মধ্যে অবিরাম চলা রাসায়নিক প্রক্রিয়ার গতিকে ধীর করে দেয় । </a:t>
            </a:r>
            <a:endParaRPr lang="en-MY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73707" y="395785"/>
            <a:ext cx="10358651" cy="1337481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360" y="2438400"/>
            <a:ext cx="1017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নিরাপত্তায় রসায়নের গুরুত্ব মূল্যায়ন কর । </a:t>
            </a:r>
            <a:endParaRPr lang="en-MY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472440"/>
            <a:ext cx="355092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908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91315 0.97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51" y="4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87104" y="341193"/>
            <a:ext cx="5472752" cy="566382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জাকির হোসেন প্রভাষক </a:t>
            </a:r>
            <a:r>
              <a:rPr lang="en-US" sz="4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দৌলতপুর ডিগ্রী কলেজ</a:t>
            </a:r>
          </a:p>
          <a:p>
            <a:pPr algn="ctr"/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বেলকুচি, সিরাজগঞ্জ</a:t>
            </a:r>
          </a:p>
          <a:p>
            <a:pPr algn="ctr"/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মোবাঃ০১৭১৮৭৫৭০৬১ </a:t>
            </a:r>
            <a:endParaRPr lang="en-MY" sz="4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0" y="594360"/>
            <a:ext cx="5238295" cy="5410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00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97038" y="259306"/>
            <a:ext cx="8147714" cy="1583141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97039" y="1842447"/>
            <a:ext cx="8147714" cy="47767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 ১ম পত্র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কর্মমুখী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রসায়ন )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৬০ মিনিট 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 </a:t>
            </a:r>
            <a:endParaRPr lang="en-MY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/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415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37230" y="218364"/>
            <a:ext cx="9812741" cy="1801505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চ্ছে?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019869"/>
            <a:ext cx="11628120" cy="45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18866" y="368490"/>
            <a:ext cx="10754435" cy="1514901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8866" y="1883391"/>
            <a:ext cx="10754435" cy="46811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87355" y="191069"/>
            <a:ext cx="10126638" cy="133748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7355" y="1828800"/>
            <a:ext cx="10126638" cy="41079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</a:t>
            </a:r>
            <a:endParaRPr lang="en-MY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খাদ্য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কী তা ব্যাখ্যা করতে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?  </a:t>
            </a:r>
            <a:endPara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অনুমোদিত প্রিজারভেটিভসের খাদ্য সংরক্ষণ কৌশল বিশ্লেষণ করতে পারবে ? </a:t>
            </a:r>
            <a:endParaRPr lang="en-MY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14400" y="382137"/>
            <a:ext cx="10590663" cy="1201003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লক্ষকর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691641"/>
            <a:ext cx="5730240" cy="4861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91640"/>
            <a:ext cx="5623560" cy="48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" y="163773"/>
            <a:ext cx="11673840" cy="649633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নিরাপত্তাঃ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 বলা যায় “খাওয়ার জন্য পরিমিত পরিমাণ পুষ্টিসমৃদ্ধ খাদ্যের নিশ্চয়তা প্রদানই খাদ্য নিরাপত্তা”। ১৯৯৬ সালের বিশ্বখাদ্য সম্মেলনে খাদ্য নিরাপত্তা বিষয়ক সংজ্ঞায় বলা হয়েছে ,“একজন সুস্থ-স্বাভাবিক মানুষের জীবনধারনের জন্য যথেষ্ট পরিমান নিরাপদ ও পুষ্টিসমৃদ্ধ খাদ্যের সব সময়ে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মানুষের অবিগম্যতা”। 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নিয়ামকসমূহঃ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পর্যাপ্ততাঃ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খাদ্যের জন্য প্রত্যক্ষ ও পরোক্ষভাবে উদ্ভিদের উপর নির্ভিরশীল। উদ্ভিদ সূর্যালোকের উপস্থিতিতে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ফলনশীল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dirty="0" smtClean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MY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390</TotalTime>
  <Words>680</Words>
  <Application>Microsoft Office PowerPoint</Application>
  <PresentationFormat>Widescreen</PresentationFormat>
  <Paragraphs>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Century Gothic</vt:lpstr>
      <vt:lpstr>NikoshBAN</vt:lpstr>
      <vt:lpstr>Times New Roman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shamrat</dc:creator>
  <cp:lastModifiedBy>shamrat</cp:lastModifiedBy>
  <cp:revision>51</cp:revision>
  <dcterms:created xsi:type="dcterms:W3CDTF">2018-03-15T15:08:21Z</dcterms:created>
  <dcterms:modified xsi:type="dcterms:W3CDTF">2020-02-06T09:39:17Z</dcterms:modified>
</cp:coreProperties>
</file>