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0" r:id="rId11"/>
    <p:sldId id="267" r:id="rId12"/>
    <p:sldId id="268" r:id="rId13"/>
    <p:sldId id="270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4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1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5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3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3E471-7952-45EA-9003-F6D736522C9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64FE-DE7A-4BAD-A667-4FA37AF83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0274" y="893618"/>
            <a:ext cx="3917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6"/>
          <a:stretch/>
        </p:blipFill>
        <p:spPr>
          <a:xfrm>
            <a:off x="2465408" y="2274907"/>
            <a:ext cx="6852212" cy="42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67910" y="1354237"/>
            <a:ext cx="8553602" cy="3708856"/>
            <a:chOff x="278517" y="1685036"/>
            <a:chExt cx="8553602" cy="3708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517" y="1793892"/>
              <a:ext cx="3960001" cy="3600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5386"/>
            <a:stretch/>
          </p:blipFill>
          <p:spPr>
            <a:xfrm>
              <a:off x="4238518" y="1685036"/>
              <a:ext cx="4593601" cy="370885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982606" y="5383093"/>
            <a:ext cx="709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চারপাশে সবাই আমাদের প্রতিবেশী।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4243" y="1145894"/>
            <a:ext cx="1637269" cy="41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923"/>
            <a:ext cx="5119938" cy="3546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02" y="532924"/>
            <a:ext cx="6332198" cy="354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770" y="4456253"/>
            <a:ext cx="407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আমাদের অনেক প্রিয়।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7894" y="4375230"/>
            <a:ext cx="3715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আমরা পড়ালেখা করি।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5" y="665933"/>
            <a:ext cx="5164540" cy="354466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33513" y="665933"/>
            <a:ext cx="6319958" cy="3600000"/>
            <a:chOff x="4314000" y="1469000"/>
            <a:chExt cx="6319958" cy="360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10985"/>
            <a:stretch/>
          </p:blipFill>
          <p:spPr>
            <a:xfrm>
              <a:off x="4314000" y="1469000"/>
              <a:ext cx="3564000" cy="34893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1958" y="1469000"/>
              <a:ext cx="2772000" cy="36000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72716" y="4668253"/>
            <a:ext cx="968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 করি। বিভিন্ন অনুষ্ঠানে ও উৎসবে অংশগ্রহণ করি।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267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পৃষ্ঠা নং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4965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306" y="1015299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সামাজিক পরিবেশের উপাদান গুলোর গুরুত্ব সম্পর্কে ৫টি বাক্য লিখ।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7831" y="128336"/>
            <a:ext cx="327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306" y="2518611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টগর দল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তোমরা বাড়িতে কি কি কর ৫টি বাক্যে লিখ।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768" y="4021923"/>
            <a:ext cx="7459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জবা দল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কয়েকটি সামাজিক উপাদানের নাম লিখ।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02063"/>
              </p:ext>
            </p:extLst>
          </p:nvPr>
        </p:nvGraphicFramePr>
        <p:xfrm>
          <a:off x="978568" y="2224950"/>
          <a:ext cx="9753602" cy="3919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6801"/>
                <a:gridCol w="4876801"/>
              </a:tblGrid>
              <a:tr h="653196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পরিবেশ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পরিবেশ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3196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3196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3196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3196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3196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13748" y="620995"/>
            <a:ext cx="460408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কলামে শব্দ গুলো লিখ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1267326"/>
            <a:ext cx="126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6559" y="1257161"/>
            <a:ext cx="14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4675" y="1219199"/>
            <a:ext cx="14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7729" y="1219199"/>
            <a:ext cx="14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170" y="1164825"/>
            <a:ext cx="14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6127" y="1164825"/>
            <a:ext cx="14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 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5222" y="1158948"/>
            <a:ext cx="14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4317" y="1158948"/>
            <a:ext cx="14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সেতু  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7423" y="-21119"/>
            <a:ext cx="238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1444 0.2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40118 0.2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08151 0.35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17265 0.440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10469 0.35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211 0.446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0.4694 0.536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7" y="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19726 0.5435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1180" y="673769"/>
            <a:ext cx="184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746" y="1860884"/>
            <a:ext cx="803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বাড়ির পাশে কারা বসবাস করে তার একটি তালিকা তৈরী করবে।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631" y="1106905"/>
            <a:ext cx="5582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 </a:t>
            </a:r>
            <a:endParaRPr lang="en-US" sz="8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9994" y="2430344"/>
            <a:ext cx="8553602" cy="3708856"/>
            <a:chOff x="278517" y="1685036"/>
            <a:chExt cx="8553602" cy="37088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517" y="1793892"/>
              <a:ext cx="3960001" cy="360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5386"/>
            <a:stretch/>
          </p:blipFill>
          <p:spPr>
            <a:xfrm>
              <a:off x="4238518" y="1685036"/>
              <a:ext cx="4593601" cy="3708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2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555" y="1246908"/>
            <a:ext cx="358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54764"/>
            <a:ext cx="4520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মিজানুর রহমান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বড়ুয়াপাড়া (নূতনহাট) সরকারি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বিদ্যালয়। 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বোদা, পঞ্চগড়।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1027" y="1246909"/>
            <a:ext cx="303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3727" y="2815936"/>
            <a:ext cx="511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পরিচয়।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বাড়ী ও বিদ্যালয়য়। 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সামাজিক......করি।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7" y="1893239"/>
            <a:ext cx="2285994" cy="2285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3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382" y="644236"/>
            <a:ext cx="2504209" cy="654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5483" y="1829481"/>
            <a:ext cx="942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১.২.৪ সামাজিক পরিবেশের উপাদানগুলোর বর্ণনা করতে পারবে।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1191" y="3335482"/>
            <a:ext cx="164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2" y="354591"/>
            <a:ext cx="3452262" cy="2297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0" y="3658647"/>
            <a:ext cx="3328123" cy="2166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65" y="240291"/>
            <a:ext cx="4315567" cy="2416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65" y="3335481"/>
            <a:ext cx="4315567" cy="2596233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1454727" y="2757738"/>
            <a:ext cx="1122218" cy="1155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046678" y="2576946"/>
            <a:ext cx="1122218" cy="1155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2118" y="3086101"/>
            <a:ext cx="381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থাকি?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063" y="5520448"/>
            <a:ext cx="280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6515" y="3012316"/>
            <a:ext cx="466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পড়ালেখা করি?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7787" y="563700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7594" y="1562607"/>
            <a:ext cx="1246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070446"/>
            <a:ext cx="5164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 না থাকলে আমরা নিরাপদে বসবাস করতে পারতাম কি?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9578" y="6088039"/>
            <a:ext cx="594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না থাকলে আমরা সঠিকভাবে পড়ালেখা করতে পারতাম কি?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/>
      <p:bldP spid="9" grpId="0"/>
      <p:bldP spid="10" grpId="0"/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6576" y="729205"/>
            <a:ext cx="679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পড়বো.....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2972" y="1608881"/>
            <a:ext cx="866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গুরুত্ব (বাড়ি ও বিদ্যালয়)।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0" y="796345"/>
            <a:ext cx="4277476" cy="2846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4" y="796345"/>
            <a:ext cx="3669380" cy="3070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2642" y="4475747"/>
            <a:ext cx="750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তৈরী পরিবেশই হলো সামাজিক পরিবেশ।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" y="1255282"/>
            <a:ext cx="3890712" cy="2533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10606"/>
            <a:ext cx="3608972" cy="2577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726" y="4604084"/>
            <a:ext cx="1004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গুরুত্বপূর্ণ উপাদান হলো বাড়ি ও বিদ্যালয়।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2116"/>
          <a:stretch/>
        </p:blipFill>
        <p:spPr>
          <a:xfrm>
            <a:off x="666945" y="762725"/>
            <a:ext cx="5544670" cy="2782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28" y="762725"/>
            <a:ext cx="4464705" cy="2782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137" y="3978442"/>
            <a:ext cx="563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বাড়ি আমাদের সবচেয়ে বেশি পরিচিত।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7895" y="4042611"/>
            <a:ext cx="389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আমরা সবাই মিলে বসবাস করি।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9" y="365309"/>
            <a:ext cx="6010024" cy="3999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309"/>
            <a:ext cx="5438274" cy="4083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1690" y="5178757"/>
            <a:ext cx="8823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আঙ্গিনায় আমরা খেলাধূলা করি।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245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 rahman</dc:creator>
  <cp:lastModifiedBy>mizan rahman</cp:lastModifiedBy>
  <cp:revision>17</cp:revision>
  <dcterms:created xsi:type="dcterms:W3CDTF">2020-02-16T16:43:51Z</dcterms:created>
  <dcterms:modified xsi:type="dcterms:W3CDTF">2020-02-16T18:48:10Z</dcterms:modified>
</cp:coreProperties>
</file>