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15" r:id="rId3"/>
    <p:sldId id="316" r:id="rId4"/>
    <p:sldId id="299" r:id="rId5"/>
    <p:sldId id="276" r:id="rId6"/>
    <p:sldId id="278" r:id="rId7"/>
    <p:sldId id="313" r:id="rId8"/>
    <p:sldId id="317" r:id="rId9"/>
    <p:sldId id="307" r:id="rId10"/>
    <p:sldId id="318" r:id="rId11"/>
    <p:sldId id="308" r:id="rId12"/>
    <p:sldId id="309" r:id="rId13"/>
    <p:sldId id="320" r:id="rId14"/>
    <p:sldId id="322" r:id="rId15"/>
    <p:sldId id="310" r:id="rId16"/>
    <p:sldId id="319" r:id="rId17"/>
    <p:sldId id="297" r:id="rId18"/>
    <p:sldId id="274" r:id="rId19"/>
    <p:sldId id="292" r:id="rId20"/>
    <p:sldId id="275" r:id="rId21"/>
    <p:sldId id="32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4201" autoAdjust="0"/>
  </p:normalViewPr>
  <p:slideViewPr>
    <p:cSldViewPr snapToGrid="0">
      <p:cViewPr varScale="1">
        <p:scale>
          <a:sx n="57" d="100"/>
          <a:sy n="57" d="100"/>
        </p:scale>
        <p:origin x="17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39B8-4D1E-45E5-AC96-942B4E1A7A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3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5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5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8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5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9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2441" r="2536" b="1221"/>
          <a:stretch/>
        </p:blipFill>
        <p:spPr>
          <a:xfrm>
            <a:off x="1130532" y="829733"/>
            <a:ext cx="6628171" cy="5709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31989" y="829733"/>
            <a:ext cx="3212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0.06892 1.48148E-6 0.125 0.05602 0.125 0.125 C 0.125 0.19398 0.06892 0.25 2.5E-6 0.25 C -0.06893 0.25 -0.125 0.19398 -0.125 0.125 C -0.125 0.05602 -0.06893 1.48148E-6 2.5E-6 1.48148E-6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263" y="1457990"/>
            <a:ext cx="7901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মার্কিন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এক্সপ্লোরার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মহাকাশে যাত্রা করে ১৯৫৮ সালের ২রা ফ্রেব্রুয়ারী। </a:t>
            </a:r>
            <a:endParaRPr lang="en-US" sz="3200" dirty="0"/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1406" y="169061"/>
            <a:ext cx="2395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এক্সপ্লোরার -১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98" y="3214949"/>
            <a:ext cx="4764723" cy="27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59" y="2653212"/>
            <a:ext cx="3339027" cy="2921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4869" y="5825631"/>
            <a:ext cx="3399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মহাকাশচারী-ইউরি গ্যাগারিন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371777" y="261167"/>
            <a:ext cx="1410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ভস্টক- ১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95966" y="845942"/>
            <a:ext cx="59795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সোভিয়েত নভোচারী  সর্বপ্রথম মহাকাশে গিয়েছিলেন  তার নাম ইউরি গ্যাগারিন। তিনি ১৯৬১ সালে ভস্টক- ১ নামক কৃত্রিম উপগ্রহে চড়ে পৃথিবীকে প্রদক্ষিণ করেন।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05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0" y="2918965"/>
            <a:ext cx="3317411" cy="26167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9121" y="137095"/>
            <a:ext cx="1726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ভস্টক– ৬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449121" y="5942913"/>
            <a:ext cx="5756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মহিলা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মহাকাশচারী ভেলেনটিনা তেরেসকোভা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48563" y="935561"/>
            <a:ext cx="6864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সোভিয়েত মহিলা নভোচারী  সর্বপ্রথম মহাকাশে গিয়েছিলেন  তার নাম ভেলেন্তিনা তেরেশকোভা। তিনি ১৯৬৩ সালে ভস্টক- ৬ নামক কৃত্রিম উপগ্রহে চড়ে পৃথিবীকে প্রদক্ষিণ করেন।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50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1319" y="105380"/>
            <a:ext cx="28249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5995906" y="6087639"/>
            <a:ext cx="262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18583" y="1042124"/>
            <a:ext cx="836786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২০১৮ সালের ১২ মে বাংলাদেশ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নামক স্যাটেলাইট ফ্যালকন- ৯ রকেটের সাহায্যে সফলভাবে উৎক্ষেপণ করা হয়। ইহার ভর ৩৫০০ কেজি, ৪০০০ স্পেসবাস, ১৬টি কে,ইউ ব্যান্ড ও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১৪টি, সি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ব্যান্ড ট্রান্সপন্ডার সংযোজিত হয়েছে যার ফ্রীকোন্সী ১ হাজার ৬০০ মেগাহার্জ। বাংলাদেশ হলো পৃথিবীর ৫৭ -তম স্যাটেলাইট উৎক্ষেপনকারী সদস্য দেশ। </a:t>
            </a:r>
            <a:endParaRPr lang="en-US" sz="2800" dirty="0"/>
          </a:p>
          <a:p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3" y="3502316"/>
            <a:ext cx="3522373" cy="23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619" y="2561515"/>
            <a:ext cx="78884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উপগ্রহ ও কৃত্রিম উপগ্রহের মধ্যে পার্থক্য তৈরি কর।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035691" y="346701"/>
            <a:ext cx="225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23" y="795644"/>
            <a:ext cx="1816073" cy="1534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0794" y="287813"/>
            <a:ext cx="367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উল্লেখযোগ্য কিছু উপগ্রহ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499" y="1293369"/>
            <a:ext cx="5633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১৯৭২ সালে দূর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অনুধাবনের জন্য পাঠানো 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কৃত্রিম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 ল্যান্ডসেট -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endParaRPr lang="bn-BD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499" y="3160496"/>
            <a:ext cx="53217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১৯৭৫ সালে এপোলো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সোয়েজটেস্ট 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প্রজেক্ট নামক উপগ্রহ আন্তর্জাতিক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যোগসূত্র স্থাপনে 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পাঠানো হয়। </a:t>
            </a:r>
            <a:endParaRPr lang="bn-BD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23" y="2816358"/>
            <a:ext cx="1816074" cy="1462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499" y="4997049"/>
            <a:ext cx="5633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ইন্টেলসেট-১ নামক কৃত্রিম উপগ্রহ বানিজ্যিক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যোগাযোগের  জন্য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পাঠানো 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bn-BD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23" y="4765387"/>
            <a:ext cx="1816073" cy="15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781" y="607171"/>
            <a:ext cx="122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563" y="1578203"/>
            <a:ext cx="82714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দুরবর্তী স্থানে দ্রুত যোগাযোগ করা যায়।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দুর্যোগে আবহাওয়ার পুর্বাভাস জানা যায়।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উপগ্রহের সাহায্যে পৃথিবীর সার্বিক পরিস্থিতি পর্যবেক্ষণ করা যায়।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উপগ্রহের সাহায্যে গোয়েন্দা তথ্য সংগ্রহ করা যায়।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উপগ্রহের সাহায্যে সমুদ্রে চলাচলের উপর নজরদাড়ি বাড়ানো যায়।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600" y="1667586"/>
            <a:ext cx="178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356" y="2802056"/>
            <a:ext cx="724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মহাশূণ্য যাত্রা সম্পর্কে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1773" y="165728"/>
            <a:ext cx="1890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4194" y="863223"/>
            <a:ext cx="5831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প্রথম মহিলা মহাকাশচারীর নাম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377" y="2191703"/>
            <a:ext cx="583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 প্রথম কোন দেশ কৃত্রিম উপগ্রহ প্রেরণ করেন?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416" y="3566329"/>
            <a:ext cx="566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মহাকাশচারীর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953" y="4106773"/>
            <a:ext cx="583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- প্রথম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মহাকাশচারী-ইউরিগ্যাগারিন</a:t>
            </a:r>
            <a:r>
              <a:rPr lang="bn-BD" sz="2800" b="1" dirty="0"/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1953" y="1563436"/>
            <a:ext cx="532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মহাকাশচারী-ভেলেন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চেরেসকোভা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416" y="2819970"/>
            <a:ext cx="556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2400" b="1" dirty="0"/>
              <a:t>সোভিয়েত </a:t>
            </a:r>
            <a:r>
              <a:rPr lang="bn-BD" sz="2400" b="1" dirty="0" smtClean="0"/>
              <a:t>ইউনিয়ন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6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371850" y="1197339"/>
            <a:ext cx="2539553" cy="73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sz="half" idx="2"/>
          </p:nvPr>
        </p:nvSpPr>
        <p:spPr>
          <a:xfrm>
            <a:off x="1192154" y="2904775"/>
            <a:ext cx="7139046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থেকে কৃত্রিম উপগ্রহকে কেন স্থির বলে মনে হয়?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649" y="2770392"/>
            <a:ext cx="4637463" cy="31085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আমজাদ হোসেন রাসেল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আমরিয়া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ঞ্জ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amzadhrasal1981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053308" y="519971"/>
            <a:ext cx="2743200" cy="784173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754893"/>
            <a:ext cx="3522518" cy="31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588" y="268191"/>
            <a:ext cx="3979146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45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4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4" y="2276433"/>
            <a:ext cx="6773333" cy="37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কৃতজ্ঞা স্বীকার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566" y="3403600"/>
            <a:ext cx="8335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 smtClean="0"/>
              <a:t>GOOGLE</a:t>
            </a:r>
          </a:p>
          <a:p>
            <a:pPr marL="342900" indent="-342900">
              <a:buAutoNum type="arabicPeriod"/>
            </a:pPr>
            <a:r>
              <a:rPr lang="bn-BD" sz="2400" b="1" dirty="0" smtClean="0"/>
              <a:t>NATIONAL CURRICULUM &amp; TEXTBOOK BOARD, BANGLADESH.</a:t>
            </a:r>
          </a:p>
          <a:p>
            <a:pPr marL="342900" indent="-342900">
              <a:buAutoNum type="arabicPeriod"/>
            </a:pPr>
            <a:r>
              <a:rPr lang="bn-BD" sz="2400" b="1" dirty="0" smtClean="0"/>
              <a:t>TEACHER`S OF AMRIA ISLAMIA ALIM MADRASA.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210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30036" y="1028700"/>
            <a:ext cx="3086100" cy="97155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5333" y="2400301"/>
            <a:ext cx="3215217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   ৮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  বিজ্ঞান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04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5মিনিট  </a:t>
            </a:r>
          </a:p>
          <a:p>
            <a:pPr algn="ctr">
              <a:buNone/>
            </a:pPr>
            <a:endParaRPr lang="en-US" sz="24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3" y="2400301"/>
            <a:ext cx="3214646" cy="33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9804" y="5057224"/>
            <a:ext cx="28148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299258"/>
            <a:ext cx="4762642" cy="3131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95" y="299258"/>
            <a:ext cx="3816092" cy="31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314" y="3019954"/>
            <a:ext cx="7438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ও এর ইতিহাস</a:t>
            </a:r>
            <a:endParaRPr lang="en-US" sz="6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403121" y="228600"/>
            <a:ext cx="4114800" cy="1295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5748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022" y="1409783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631" y="3098822"/>
            <a:ext cx="6511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BD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 বৈশিষ্ট্য ব্যাখ্যা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33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632" y="2413702"/>
            <a:ext cx="6511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BD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3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1262" y="558954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630" y="3783942"/>
            <a:ext cx="6511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BD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উপগ্রহের  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3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410" y="1434312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37775"/>
              </p:ext>
            </p:extLst>
          </p:nvPr>
        </p:nvGraphicFramePr>
        <p:xfrm>
          <a:off x="2959100" y="3009900"/>
          <a:ext cx="23050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Packager Shell Object" showAsIcon="1" r:id="rId3" imgW="1550160" imgH="491040" progId="Package">
                  <p:embed/>
                </p:oleObj>
              </mc:Choice>
              <mc:Fallback>
                <p:oleObj name="Packager Shell Object" showAsIcon="1" r:id="rId3" imgW="1550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9100" y="3009900"/>
                        <a:ext cx="2305050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5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2728" y="3701244"/>
            <a:ext cx="764677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 চাঁদের তুলনায় ছোট।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নির্দিষ্ট কক্ষপথে ঘুরার জন্য প্রয়োজনীয় দ্রুতি থাকে।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চাঁদের ন্যায় ২৪ ঘন্টায় পৃথিবীকে একবার প্রদক্ষিণ করে।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কৃত্রিম উপগ্রহ পৃথিবী থেকে ২৩০০০ মাইল দূরে অবস্থিত।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3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190" y="1143958"/>
            <a:ext cx="65319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শব্দের অর্থ উপগ্রহ। মানুষের তৈরি যে সব মহাকাশযান পৃথিবীকে কেন্দ্র করে নির্দিষ্ট কক্ষপথে ঘুরে, তাদের কৃত্রিম উপগ্রহ বলা হয়।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973414" y="250302"/>
            <a:ext cx="175098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973414" y="3020971"/>
            <a:ext cx="112445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BD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36" y="3491595"/>
            <a:ext cx="2775152" cy="2114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9272" y="1236854"/>
            <a:ext cx="7365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 যাত্রার প্রথম পদক্ষেপ শুরু হয় ১৯৫৭ সালের ৪ঠা অক্টোবর। ১৯৫৭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 সোভিয়েত ইউনিয়ন প্রথম কৃত্রিম উপগ্রহ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 করে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স্পুটনিক শব্দের অর্থ ভ্রমণসঙ্গী। একই বছর ২রা নভেম্বর স্পুটনিক- ২ নামে দ্বিতীয় উপগ্রহ পাঠায়। </a:t>
            </a:r>
            <a:endParaRPr lang="en-US" sz="3200" dirty="0"/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508276" y="5769141"/>
            <a:ext cx="1840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স্পুটনিক -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717807" y="429298"/>
            <a:ext cx="3323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স্পুটনিক -১ (ভ্রমণসঙ্গী)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7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</TotalTime>
  <Words>552</Words>
  <Application>Microsoft Office PowerPoint</Application>
  <PresentationFormat>On-screen Show (4:3)</PresentationFormat>
  <Paragraphs>89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Rasel</cp:lastModifiedBy>
  <cp:revision>309</cp:revision>
  <dcterms:created xsi:type="dcterms:W3CDTF">2014-09-20T16:42:22Z</dcterms:created>
  <dcterms:modified xsi:type="dcterms:W3CDTF">2020-02-13T13:31:51Z</dcterms:modified>
</cp:coreProperties>
</file>