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4076" y="407015"/>
            <a:ext cx="2668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ku46603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60256"/>
            <a:ext cx="5715000" cy="559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63276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Interrogative with </a:t>
            </a:r>
            <a:r>
              <a:rPr lang="en-US" sz="44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</a:t>
            </a:r>
            <a:endParaRPr lang="en-US" sz="4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question</a:t>
            </a:r>
            <a:endParaRPr lang="en-US" sz="4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 + shall/will + sub + verb + object + Ext + ?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2971800"/>
            <a:ext cx="624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will you go to Dhaka 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How shall/will I help you 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Where will you meet me tomorrow?</a:t>
            </a:r>
            <a:endParaRPr lang="bn-BD" sz="2800" dirty="0"/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3810000" cy="1847850"/>
          </a:xfrm>
          <a:prstGeom prst="rect">
            <a:avLst/>
          </a:prstGeom>
        </p:spPr>
      </p:pic>
      <p:pic>
        <p:nvPicPr>
          <p:cNvPr id="6" name="Picture 5" descr="portrait-asian-male-car-driver-talking-to-someone-his-car-window-man-talking-to-car-driver-110804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62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Be + going to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read the sentences below and notice how we can use </a:t>
            </a:r>
          </a:p>
          <a:p>
            <a:r>
              <a:rPr lang="en-US" sz="2800" dirty="0" smtClean="0"/>
              <a:t>be going to + base form of verb to talk about the future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286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going to revise the essay letter.</a:t>
            </a:r>
          </a:p>
          <a:p>
            <a:endParaRPr lang="en-US" sz="2800" dirty="0" smtClean="0"/>
          </a:p>
          <a:p>
            <a:r>
              <a:rPr lang="en-US" sz="2800" dirty="0" smtClean="0"/>
              <a:t>She is going to take driving lessons from tomorrow.</a:t>
            </a:r>
          </a:p>
          <a:p>
            <a:endParaRPr lang="en-US" sz="2800" dirty="0" smtClean="0"/>
          </a:p>
          <a:p>
            <a:r>
              <a:rPr lang="en-US" sz="2800" dirty="0" smtClean="0"/>
              <a:t>They are going to submit the report soon.</a:t>
            </a:r>
          </a:p>
          <a:p>
            <a:endParaRPr lang="en-US" sz="2800" dirty="0" smtClean="0"/>
          </a:p>
          <a:p>
            <a:r>
              <a:rPr lang="en-US" sz="2800" dirty="0" smtClean="0"/>
              <a:t>We are going to buy something in the market.</a:t>
            </a:r>
          </a:p>
          <a:p>
            <a:endParaRPr lang="en-US" sz="2800" dirty="0" smtClean="0"/>
          </a:p>
          <a:p>
            <a:r>
              <a:rPr lang="en-US" sz="2800" dirty="0" smtClean="0"/>
              <a:t>She is not going to wait for the gift.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0"/>
            <a:ext cx="44961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Group work </a:t>
            </a:r>
          </a:p>
          <a:p>
            <a:pPr algn="ctr"/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Group: A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 the following sentence using the future simple tense.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/>
              <a:t>Will you sleep now?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________________.</a:t>
            </a:r>
          </a:p>
          <a:p>
            <a:pPr marL="514350" indent="-514350"/>
            <a:r>
              <a:rPr lang="en-US" sz="3200" dirty="0" smtClean="0"/>
              <a:t>A. When will you sleep then?</a:t>
            </a:r>
          </a:p>
          <a:p>
            <a:pPr marL="514350" indent="-514350"/>
            <a:r>
              <a:rPr lang="en-US" sz="3200" dirty="0" smtClean="0"/>
              <a:t>B.  __________________.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Will you write an e-mail?</a:t>
            </a:r>
          </a:p>
          <a:p>
            <a:pPr marL="514350" indent="-514350">
              <a:buAutoNum type="alphaUcPeriod"/>
            </a:pPr>
            <a:r>
              <a:rPr lang="en-US" sz="3200" dirty="0" smtClean="0"/>
              <a:t>___________________.</a:t>
            </a:r>
          </a:p>
          <a:p>
            <a:pPr marL="514350" indent="-514350"/>
            <a:endParaRPr lang="bn-BD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30593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Group :b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 the sentences using ‘am going to’ .</a:t>
            </a:r>
          </a:p>
          <a:p>
            <a:r>
              <a:rPr lang="en-US" sz="2800" dirty="0" smtClean="0"/>
              <a:t>Learn – play – spend – study - practice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971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dirty="0" smtClean="0"/>
              <a:t>I am ______ study for JSC exam seriously.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I am _________ to use the computer.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I am __________ more time with my grandfather.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I am _________ speaking English regularly. </a:t>
            </a:r>
            <a:endParaRPr lang="bn-B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Evaluation</a:t>
            </a:r>
            <a:endParaRPr lang="bn-BD" sz="60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1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Complete the sentences .Put the verbs in brackets into </a:t>
            </a:r>
          </a:p>
          <a:p>
            <a:r>
              <a:rPr lang="en-US" sz="2800" dirty="0" smtClean="0"/>
              <a:t>The simple future tense.</a:t>
            </a:r>
            <a:endParaRPr lang="bn-B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7444" y="3505200"/>
            <a:ext cx="8726556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1.I  ………my holydays with my parents this year. ( spend).</a:t>
            </a:r>
          </a:p>
          <a:p>
            <a:r>
              <a:rPr lang="en-US" sz="2800" b="1" dirty="0" smtClean="0"/>
              <a:t>2.We ………at my parents  house  in </a:t>
            </a:r>
            <a:r>
              <a:rPr lang="en-US" sz="2800" b="1" dirty="0" err="1" smtClean="0"/>
              <a:t>khulna</a:t>
            </a:r>
            <a:r>
              <a:rPr lang="en-US" sz="2800" b="1" dirty="0" smtClean="0"/>
              <a:t>. (stay).</a:t>
            </a:r>
          </a:p>
          <a:p>
            <a:r>
              <a:rPr lang="en-US" sz="2800" b="1" dirty="0" smtClean="0"/>
              <a:t>3.My father …………… at the station to receive me. (be).</a:t>
            </a:r>
          </a:p>
          <a:p>
            <a:r>
              <a:rPr lang="en-US" sz="2800" b="1" dirty="0" smtClean="0"/>
              <a:t>4. I ………… some warm clothes. (need).</a:t>
            </a:r>
          </a:p>
          <a:p>
            <a:r>
              <a:rPr lang="en-US" sz="2800" b="1" dirty="0" smtClean="0"/>
              <a:t>5.I ………. Some presents for my parents. (take).</a:t>
            </a:r>
          </a:p>
          <a:p>
            <a:r>
              <a:rPr lang="en-US" sz="2800" b="1" dirty="0" smtClean="0"/>
              <a:t>6, It  ……… a great time with my parents. (be).</a:t>
            </a:r>
            <a:endParaRPr lang="bn-B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367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Home task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4102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 few sentences in the future simple tense describing Your plan for the coming winter Vacation.</a:t>
            </a:r>
            <a:endParaRPr lang="bn-BD" sz="2800" dirty="0"/>
          </a:p>
        </p:txBody>
      </p:sp>
      <p:pic>
        <p:nvPicPr>
          <p:cNvPr id="2050" name="Picture 2" descr="home ima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4267200" cy="3588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4775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TO ALL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92-928653_single-flower-wallpaper-single-flower-flower-images-downlo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24200"/>
            <a:ext cx="4495800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Nurul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 Azad  ASSISTANT  TEACHER        </a:t>
            </a:r>
            <a:r>
              <a:rPr lang="en-US" sz="2800" dirty="0" smtClean="0">
                <a:solidFill>
                  <a:schemeClr val="tx2"/>
                </a:solidFill>
              </a:rPr>
              <a:t>    ( </a:t>
            </a:r>
            <a:r>
              <a:rPr lang="en-US" sz="2800" dirty="0" smtClean="0">
                <a:solidFill>
                  <a:schemeClr val="tx2"/>
                </a:solidFill>
              </a:rPr>
              <a:t>ENGLISH) 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Jahangirpur</a:t>
            </a:r>
            <a:r>
              <a:rPr lang="en-US" sz="2800" dirty="0" smtClean="0">
                <a:solidFill>
                  <a:schemeClr val="tx2"/>
                </a:solidFill>
              </a:rPr>
              <a:t> T.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Govt. Pilot </a:t>
            </a:r>
            <a:r>
              <a:rPr lang="en-US" sz="2800" dirty="0" err="1" smtClean="0">
                <a:solidFill>
                  <a:schemeClr val="tx2"/>
                </a:solidFill>
              </a:rPr>
              <a:t>sHigh</a:t>
            </a:r>
            <a:r>
              <a:rPr lang="en-US" sz="2800" dirty="0" smtClean="0">
                <a:solidFill>
                  <a:schemeClr val="tx2"/>
                </a:solidFill>
              </a:rPr>
              <a:t> School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Madan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Netrakona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Mobile no. 01718431636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E-mail: nuruasif@gmail.com </a:t>
            </a:r>
            <a:endParaRPr lang="bn-BD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3962400"/>
            <a:ext cx="4648200" cy="2667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ENGLISH GRAMMAR.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Six ,Unit:2 Lesson:8 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50 minutes.</a:t>
            </a:r>
          </a:p>
          <a:p>
            <a:pPr algn="ctr"/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Date: 17/ 02/ 2020</a:t>
            </a:r>
          </a:p>
        </p:txBody>
      </p:sp>
      <p:pic>
        <p:nvPicPr>
          <p:cNvPr id="4" name="Picture 3" descr="aza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752600" cy="2812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1752600"/>
            <a:ext cx="386676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en-US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95400"/>
            <a:ext cx="1881188" cy="2438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following conversation and notice the time reference of the verb forms in underlined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Asif</a:t>
            </a:r>
            <a:r>
              <a:rPr lang="en-US" sz="2800" dirty="0" smtClean="0"/>
              <a:t>: I have no money in my pocket. </a:t>
            </a:r>
            <a:r>
              <a:rPr lang="en-US" sz="2800" u="sng" dirty="0" smtClean="0"/>
              <a:t>What shall I do now</a:t>
            </a:r>
            <a:r>
              <a:rPr lang="en-US" sz="2800" dirty="0" smtClean="0"/>
              <a:t> ?</a:t>
            </a:r>
          </a:p>
          <a:p>
            <a:r>
              <a:rPr lang="en-US" sz="2800" dirty="0" err="1" smtClean="0"/>
              <a:t>Jarif</a:t>
            </a:r>
            <a:r>
              <a:rPr lang="en-US" sz="2800" dirty="0" smtClean="0"/>
              <a:t>: Don’t worry. </a:t>
            </a:r>
            <a:r>
              <a:rPr lang="en-US" sz="2800" u="sng" dirty="0" smtClean="0"/>
              <a:t>I shall lend you some 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Asif</a:t>
            </a:r>
            <a:r>
              <a:rPr lang="en-US" sz="2800" dirty="0" smtClean="0"/>
              <a:t>: </a:t>
            </a:r>
            <a:r>
              <a:rPr lang="en-US" sz="2800" u="sng" dirty="0" smtClean="0"/>
              <a:t>Will you please give me it right now</a:t>
            </a:r>
            <a:r>
              <a:rPr lang="en-US" sz="2800" dirty="0" smtClean="0"/>
              <a:t>? </a:t>
            </a:r>
          </a:p>
          <a:p>
            <a:r>
              <a:rPr lang="en-US" sz="2800" dirty="0" err="1" smtClean="0"/>
              <a:t>Jarif</a:t>
            </a:r>
            <a:r>
              <a:rPr lang="en-US" sz="2800" dirty="0" smtClean="0"/>
              <a:t>: Here you are.</a:t>
            </a:r>
          </a:p>
          <a:p>
            <a:r>
              <a:rPr lang="en-US" sz="2800" dirty="0" err="1" smtClean="0"/>
              <a:t>Asif</a:t>
            </a:r>
            <a:r>
              <a:rPr lang="en-US" sz="2800" dirty="0" smtClean="0"/>
              <a:t>: Thank you. </a:t>
            </a:r>
            <a:r>
              <a:rPr lang="en-US" sz="2800" u="sng" dirty="0" smtClean="0"/>
              <a:t>I will repay you the loan tomorrow.</a:t>
            </a:r>
          </a:p>
          <a:p>
            <a:r>
              <a:rPr lang="en-US" sz="2800" dirty="0" err="1" smtClean="0"/>
              <a:t>Jarif</a:t>
            </a:r>
            <a:r>
              <a:rPr lang="en-US" sz="2800" dirty="0" smtClean="0"/>
              <a:t>: </a:t>
            </a:r>
            <a:r>
              <a:rPr lang="en-US" sz="2800" u="sng" dirty="0" smtClean="0"/>
              <a:t>That will be fine</a:t>
            </a:r>
            <a:r>
              <a:rPr lang="en-US" sz="2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05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Guess what time are the underlined sentences referring to ?</a:t>
            </a:r>
            <a:endParaRPr lang="bn-B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83820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Future Indefinite Tense</a:t>
            </a:r>
          </a:p>
          <a:p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29200"/>
            <a:ext cx="838200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      Thanks a lot</a:t>
            </a:r>
          </a:p>
          <a:p>
            <a:endParaRPr lang="bn-B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609600"/>
            <a:ext cx="9144000" cy="31242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So Today we will discuss</a:t>
            </a:r>
            <a:endParaRPr lang="bn-BD" sz="4400" dirty="0"/>
          </a:p>
        </p:txBody>
      </p:sp>
      <p:sp>
        <p:nvSpPr>
          <p:cNvPr id="3" name="Snip Same Side Corner Rectangle 2"/>
          <p:cNvSpPr/>
          <p:nvPr/>
        </p:nvSpPr>
        <p:spPr>
          <a:xfrm>
            <a:off x="1905000" y="3048000"/>
            <a:ext cx="5486400" cy="1676400"/>
          </a:xfrm>
          <a:prstGeom prst="snip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On simple future Tense</a:t>
            </a:r>
            <a:endParaRPr lang="bn-BD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362200"/>
            <a:ext cx="8458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/>
              <a:t>After completing the lesson the students will be able to </a:t>
            </a:r>
            <a:endParaRPr lang="bn-BD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4582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/>
              <a:t>Define simple future tense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Write dialogue</a:t>
            </a:r>
          </a:p>
          <a:p>
            <a:pPr>
              <a:buFont typeface="Wingdings" pitchFamily="2" charset="2"/>
              <a:buChar char="Ø"/>
            </a:pPr>
            <a:endParaRPr lang="en-US" sz="3600" dirty="0" smtClean="0"/>
          </a:p>
          <a:p>
            <a:pPr>
              <a:buFont typeface="Wingdings" pitchFamily="2" charset="2"/>
              <a:buChar char="Ø"/>
            </a:pPr>
            <a:r>
              <a:rPr lang="en-US" sz="3600" dirty="0" smtClean="0"/>
              <a:t>Write a few sentences in the future tense</a:t>
            </a:r>
            <a:endParaRPr lang="bn-BD" sz="3600" dirty="0"/>
          </a:p>
        </p:txBody>
      </p:sp>
      <p:sp>
        <p:nvSpPr>
          <p:cNvPr id="4" name="Rectangle 3"/>
          <p:cNvSpPr/>
          <p:nvPr/>
        </p:nvSpPr>
        <p:spPr>
          <a:xfrm>
            <a:off x="1600200" y="381000"/>
            <a:ext cx="58344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Learning objectives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2004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Definition</a:t>
            </a:r>
            <a:endParaRPr lang="bn-BD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The future indefinite tense denotes an action that will happen in future.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3429000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will drive the car.</a:t>
            </a:r>
          </a:p>
          <a:p>
            <a:endParaRPr lang="en-US" sz="2800" dirty="0" smtClean="0"/>
          </a:p>
          <a:p>
            <a:r>
              <a:rPr lang="en-US" sz="2800" dirty="0" smtClean="0"/>
              <a:t>They will play cricket in the afternoon.</a:t>
            </a:r>
          </a:p>
          <a:p>
            <a:endParaRPr lang="en-US" sz="2800" dirty="0" smtClean="0"/>
          </a:p>
          <a:p>
            <a:r>
              <a:rPr lang="en-US" sz="2800" dirty="0" smtClean="0"/>
              <a:t>He will have shower  tomorrow </a:t>
            </a:r>
            <a:endParaRPr lang="bn-BD" sz="2800" dirty="0"/>
          </a:p>
        </p:txBody>
      </p:sp>
      <p:pic>
        <p:nvPicPr>
          <p:cNvPr id="6" name="Picture 5" descr="fc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76800"/>
            <a:ext cx="2062605" cy="1538287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424" y="3352800"/>
            <a:ext cx="1784152" cy="1338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57200"/>
            <a:ext cx="3702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STRUCTURE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 + Shall/will+ verb + object.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667000"/>
            <a:ext cx="48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flight will leave Dhaka </a:t>
            </a:r>
            <a:r>
              <a:rPr lang="en-US" sz="2800" dirty="0" err="1" smtClean="0"/>
              <a:t>Shahjalal</a:t>
            </a:r>
            <a:r>
              <a:rPr lang="en-US" sz="2800" dirty="0" smtClean="0"/>
              <a:t> International Airport at 11.00 p.m.</a:t>
            </a:r>
          </a:p>
          <a:p>
            <a:endParaRPr lang="en-US" sz="2800" dirty="0" smtClean="0"/>
          </a:p>
          <a:p>
            <a:r>
              <a:rPr lang="en-US" sz="2800" dirty="0" smtClean="0"/>
              <a:t>We shall go to Thailand tomorrow.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take part in a function there.</a:t>
            </a:r>
            <a:endParaRPr lang="bn-BD" sz="2800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2590800" cy="1762125"/>
          </a:xfrm>
          <a:prstGeom prst="rect">
            <a:avLst/>
          </a:prstGeom>
        </p:spPr>
      </p:pic>
      <p:pic>
        <p:nvPicPr>
          <p:cNvPr id="6" name="Picture 5" descr="IPSC_Cultural_Function_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648200"/>
            <a:ext cx="2971800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4846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INTERROGATIVE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Shall/will + sub + verb + </a:t>
            </a:r>
            <a:r>
              <a:rPr lang="en-US" sz="2800" dirty="0" err="1" smtClean="0"/>
              <a:t>obj</a:t>
            </a:r>
            <a:r>
              <a:rPr lang="en-US" sz="2800" dirty="0" smtClean="0"/>
              <a:t> + ext + ?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2590800"/>
            <a:ext cx="5562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Will you go home tomorrow?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Shall we help her 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Will they play chess?</a:t>
            </a:r>
            <a:endParaRPr lang="bn-BD" sz="2800" dirty="0"/>
          </a:p>
        </p:txBody>
      </p:sp>
      <p:pic>
        <p:nvPicPr>
          <p:cNvPr id="5" name="Picture 4" descr="kcf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00600"/>
            <a:ext cx="3067436" cy="1824595"/>
          </a:xfrm>
          <a:prstGeom prst="rect">
            <a:avLst/>
          </a:prstGeom>
        </p:spPr>
      </p:pic>
      <p:pic>
        <p:nvPicPr>
          <p:cNvPr id="6" name="Picture 5" descr="gettyimages-1041987738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14600"/>
            <a:ext cx="3121152" cy="207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585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INTERRO-</a:t>
            </a:r>
            <a:r>
              <a:rPr lang="en-US" sz="54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NeGATIVE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Shall/will + sub + not + verb + object ?</a:t>
            </a:r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667000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Will he not go home?</a:t>
            </a:r>
          </a:p>
          <a:p>
            <a:endParaRPr lang="en-US" sz="2800" dirty="0" smtClean="0"/>
          </a:p>
          <a:p>
            <a:r>
              <a:rPr lang="en-US" sz="2800" dirty="0" smtClean="0"/>
              <a:t> Shall we not inform him the news?</a:t>
            </a:r>
          </a:p>
          <a:p>
            <a:endParaRPr lang="en-US" sz="2800" dirty="0" smtClean="0"/>
          </a:p>
          <a:p>
            <a:r>
              <a:rPr lang="en-US" sz="2800" dirty="0" smtClean="0"/>
              <a:t>Will they not join the meeting?</a:t>
            </a:r>
          </a:p>
          <a:p>
            <a:endParaRPr lang="en-US" sz="2800" dirty="0" smtClean="0"/>
          </a:p>
          <a:p>
            <a:r>
              <a:rPr lang="en-US" sz="2800" dirty="0" smtClean="0"/>
              <a:t>Will not Mona E-mail me?  </a:t>
            </a:r>
            <a:endParaRPr lang="bn-BD" sz="2800" dirty="0"/>
          </a:p>
        </p:txBody>
      </p:sp>
      <p:pic>
        <p:nvPicPr>
          <p:cNvPr id="6" name="Picture 5" descr="Businessman working with tablet computer Wallpapers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572000"/>
            <a:ext cx="2492908" cy="1885950"/>
          </a:xfrm>
          <a:prstGeom prst="rect">
            <a:avLst/>
          </a:prstGeom>
        </p:spPr>
      </p:pic>
      <p:pic>
        <p:nvPicPr>
          <p:cNvPr id="8" name="Picture 7" descr="boy_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555"/>
            <a:ext cx="2590800" cy="1727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647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t-amin school</dc:creator>
  <cp:lastModifiedBy>t-amin school</cp:lastModifiedBy>
  <cp:revision>55</cp:revision>
  <dcterms:created xsi:type="dcterms:W3CDTF">2006-08-16T00:00:00Z</dcterms:created>
  <dcterms:modified xsi:type="dcterms:W3CDTF">2020-02-17T10:04:12Z</dcterms:modified>
</cp:coreProperties>
</file>