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89" r:id="rId3"/>
    <p:sldId id="259" r:id="rId4"/>
    <p:sldId id="288" r:id="rId5"/>
    <p:sldId id="258" r:id="rId6"/>
    <p:sldId id="263" r:id="rId7"/>
    <p:sldId id="282" r:id="rId8"/>
    <p:sldId id="286" r:id="rId9"/>
    <p:sldId id="283" r:id="rId10"/>
    <p:sldId id="284" r:id="rId11"/>
    <p:sldId id="285" r:id="rId12"/>
    <p:sldId id="287" r:id="rId13"/>
    <p:sldId id="280" r:id="rId14"/>
    <p:sldId id="281" r:id="rId15"/>
    <p:sldId id="269" r:id="rId16"/>
    <p:sldId id="271" r:id="rId17"/>
    <p:sldId id="277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 autoAdjust="0"/>
    <p:restoredTop sz="93725" autoAdjust="0"/>
  </p:normalViewPr>
  <p:slideViewPr>
    <p:cSldViewPr snapToGrid="0">
      <p:cViewPr varScale="1">
        <p:scale>
          <a:sx n="50" d="100"/>
          <a:sy n="50" d="100"/>
        </p:scale>
        <p:origin x="71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7T16:29:46.555" idx="1">
    <p:pos x="2908" y="1776"/>
    <p:text/>
  </p:cm>
  <p:cm authorId="1" dt="2020-02-17T16:33:00.749" idx="2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DF98B-7662-432E-AB45-FA96F6501D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5ADF3-15F3-4A66-88D3-4EE735FACB97}">
      <dgm:prSet phldrT="[Text]" custT="1"/>
      <dgm:spPr/>
      <dgm:t>
        <a:bodyPr/>
        <a:lstStyle/>
        <a:p>
          <a:r>
            <a:rPr lang="bn-IN" sz="5400" dirty="0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bn-IN" sz="2400" dirty="0"/>
            <a:t> </a:t>
          </a:r>
          <a:endParaRPr lang="en-US" sz="2400" dirty="0"/>
        </a:p>
      </dgm:t>
    </dgm:pt>
    <dgm:pt modelId="{4D8D5D2B-936F-4607-A9C4-93538DC4E8DE}" type="parTrans" cxnId="{36E3878B-10C4-4CED-8A85-7B23A8954D7F}">
      <dgm:prSet/>
      <dgm:spPr/>
      <dgm:t>
        <a:bodyPr/>
        <a:lstStyle/>
        <a:p>
          <a:endParaRPr lang="en-US"/>
        </a:p>
      </dgm:t>
    </dgm:pt>
    <dgm:pt modelId="{372CD31E-FB6B-41C1-8D0F-BD9BB39D88DD}" type="sibTrans" cxnId="{36E3878B-10C4-4CED-8A85-7B23A8954D7F}">
      <dgm:prSet/>
      <dgm:spPr/>
      <dgm:t>
        <a:bodyPr/>
        <a:lstStyle/>
        <a:p>
          <a:endParaRPr lang="en-US"/>
        </a:p>
      </dgm:t>
    </dgm:pt>
    <dgm:pt modelId="{7A6C6E59-CEB4-413C-B295-EC3ECAC4D35D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F94097-C9DE-4695-88FC-EBA8F5D81148}" type="parTrans" cxnId="{C7139CD8-3A45-4E58-B7FD-FA76E7968E95}">
      <dgm:prSet/>
      <dgm:spPr/>
      <dgm:t>
        <a:bodyPr/>
        <a:lstStyle/>
        <a:p>
          <a:endParaRPr lang="en-US"/>
        </a:p>
      </dgm:t>
    </dgm:pt>
    <dgm:pt modelId="{F8AC11A4-3FA8-46BC-A801-FDE598BDA505}" type="sibTrans" cxnId="{C7139CD8-3A45-4E58-B7FD-FA76E7968E95}">
      <dgm:prSet/>
      <dgm:spPr/>
      <dgm:t>
        <a:bodyPr/>
        <a:lstStyle/>
        <a:p>
          <a:endParaRPr lang="en-US"/>
        </a:p>
      </dgm:t>
    </dgm:pt>
    <dgm:pt modelId="{4228E121-5265-4175-A87E-9867938DD28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সরকারি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29841-CC3E-4A3B-8920-2A56151B3335}" type="parTrans" cxnId="{5F61ED2A-8C9E-4098-B347-0E2927D97D81}">
      <dgm:prSet/>
      <dgm:spPr/>
      <dgm:t>
        <a:bodyPr/>
        <a:lstStyle/>
        <a:p>
          <a:endParaRPr lang="en-US"/>
        </a:p>
      </dgm:t>
    </dgm:pt>
    <dgm:pt modelId="{50053526-C2B2-4A3F-A5BC-40AC7DCF1220}" type="sibTrans" cxnId="{5F61ED2A-8C9E-4098-B347-0E2927D97D81}">
      <dgm:prSet/>
      <dgm:spPr/>
      <dgm:t>
        <a:bodyPr/>
        <a:lstStyle/>
        <a:p>
          <a:endParaRPr lang="en-US"/>
        </a:p>
      </dgm:t>
    </dgm:pt>
    <dgm:pt modelId="{743EED24-57B0-4581-A6D9-D980D47020B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CA0E4D-5672-4116-8166-4CFAF54FC7A3}" type="parTrans" cxnId="{467EF32E-8468-4433-8175-01E92C6D5556}">
      <dgm:prSet/>
      <dgm:spPr/>
      <dgm:t>
        <a:bodyPr/>
        <a:lstStyle/>
        <a:p>
          <a:endParaRPr lang="en-US"/>
        </a:p>
      </dgm:t>
    </dgm:pt>
    <dgm:pt modelId="{EB312D01-6E54-46E8-B9C9-FCA76BCF473D}" type="sibTrans" cxnId="{467EF32E-8468-4433-8175-01E92C6D5556}">
      <dgm:prSet/>
      <dgm:spPr/>
      <dgm:t>
        <a:bodyPr/>
        <a:lstStyle/>
        <a:p>
          <a:endParaRPr lang="en-US"/>
        </a:p>
      </dgm:t>
    </dgm:pt>
    <dgm:pt modelId="{37B7B94B-22D0-4AA2-BA42-AD4AC36F44CA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অব্যবসায়ী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C3044C-82EE-48A0-B239-51AA9057BA84}" type="parTrans" cxnId="{34D8CFC6-545E-434A-A9B4-AE7C645105E4}">
      <dgm:prSet/>
      <dgm:spPr/>
      <dgm:t>
        <a:bodyPr/>
        <a:lstStyle/>
        <a:p>
          <a:endParaRPr lang="en-US"/>
        </a:p>
      </dgm:t>
    </dgm:pt>
    <dgm:pt modelId="{C859F1E7-41CC-4F33-920E-3A50A8BAE616}" type="sibTrans" cxnId="{34D8CFC6-545E-434A-A9B4-AE7C645105E4}">
      <dgm:prSet/>
      <dgm:spPr/>
      <dgm:t>
        <a:bodyPr/>
        <a:lstStyle/>
        <a:p>
          <a:endParaRPr lang="en-US"/>
        </a:p>
      </dgm:t>
    </dgm:pt>
    <dgm:pt modelId="{EA49C55C-2EEF-4BCE-A943-981900148E03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ব্যবসায় 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4237D-04CD-4F18-9626-46DDAFE69EB5}" type="parTrans" cxnId="{7B27F1CF-B68D-44E9-9C01-81F0D5F3BB5F}">
      <dgm:prSet/>
      <dgm:spPr/>
      <dgm:t>
        <a:bodyPr/>
        <a:lstStyle/>
        <a:p>
          <a:endParaRPr lang="en-US"/>
        </a:p>
      </dgm:t>
    </dgm:pt>
    <dgm:pt modelId="{56CC2D3A-6CF6-4E42-B4D7-5D55DB66144B}" type="sibTrans" cxnId="{7B27F1CF-B68D-44E9-9C01-81F0D5F3BB5F}">
      <dgm:prSet/>
      <dgm:spPr/>
      <dgm:t>
        <a:bodyPr/>
        <a:lstStyle/>
        <a:p>
          <a:endParaRPr lang="en-US"/>
        </a:p>
      </dgm:t>
    </dgm:pt>
    <dgm:pt modelId="{08AB41F1-1882-4BF2-A37B-40D5FB29D767}" type="pres">
      <dgm:prSet presAssocID="{E2ADF98B-7662-432E-AB45-FA96F6501D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1C20CB-98FB-4725-AC5A-448783B944C7}" type="pres">
      <dgm:prSet presAssocID="{1695ADF3-15F3-4A66-88D3-4EE735FACB97}" presName="hierRoot1" presStyleCnt="0">
        <dgm:presLayoutVars>
          <dgm:hierBranch val="init"/>
        </dgm:presLayoutVars>
      </dgm:prSet>
      <dgm:spPr/>
    </dgm:pt>
    <dgm:pt modelId="{566B447A-409C-4104-8B85-EE36B01496B3}" type="pres">
      <dgm:prSet presAssocID="{1695ADF3-15F3-4A66-88D3-4EE735FACB97}" presName="rootComposite1" presStyleCnt="0"/>
      <dgm:spPr/>
    </dgm:pt>
    <dgm:pt modelId="{099F385A-24D0-4053-AC85-63C405C2B505}" type="pres">
      <dgm:prSet presAssocID="{1695ADF3-15F3-4A66-88D3-4EE735FACB97}" presName="rootText1" presStyleLbl="node0" presStyleIdx="0" presStyleCnt="1">
        <dgm:presLayoutVars>
          <dgm:chPref val="3"/>
        </dgm:presLayoutVars>
      </dgm:prSet>
      <dgm:spPr/>
    </dgm:pt>
    <dgm:pt modelId="{734AB92C-E172-4E8F-A2C6-3517E0FF215E}" type="pres">
      <dgm:prSet presAssocID="{1695ADF3-15F3-4A66-88D3-4EE735FACB97}" presName="rootConnector1" presStyleLbl="node1" presStyleIdx="0" presStyleCnt="0"/>
      <dgm:spPr/>
    </dgm:pt>
    <dgm:pt modelId="{CD490738-3E78-492C-83AC-47868C9AE26E}" type="pres">
      <dgm:prSet presAssocID="{1695ADF3-15F3-4A66-88D3-4EE735FACB97}" presName="hierChild2" presStyleCnt="0"/>
      <dgm:spPr/>
    </dgm:pt>
    <dgm:pt modelId="{D02EC9FC-B868-45B0-8D99-016456A32668}" type="pres">
      <dgm:prSet presAssocID="{97F94097-C9DE-4695-88FC-EBA8F5D81148}" presName="Name37" presStyleLbl="parChTrans1D2" presStyleIdx="0" presStyleCnt="5"/>
      <dgm:spPr/>
    </dgm:pt>
    <dgm:pt modelId="{6872A6AC-43DB-43BE-91FA-CB7BEDFDD608}" type="pres">
      <dgm:prSet presAssocID="{7A6C6E59-CEB4-413C-B295-EC3ECAC4D35D}" presName="hierRoot2" presStyleCnt="0">
        <dgm:presLayoutVars>
          <dgm:hierBranch val="init"/>
        </dgm:presLayoutVars>
      </dgm:prSet>
      <dgm:spPr/>
    </dgm:pt>
    <dgm:pt modelId="{ACB4BD65-CDA7-4CEE-B1B3-D6BCD3FC95D9}" type="pres">
      <dgm:prSet presAssocID="{7A6C6E59-CEB4-413C-B295-EC3ECAC4D35D}" presName="rootComposite" presStyleCnt="0"/>
      <dgm:spPr/>
    </dgm:pt>
    <dgm:pt modelId="{109F9699-8FF2-4BEE-ADC3-EA80B30057DB}" type="pres">
      <dgm:prSet presAssocID="{7A6C6E59-CEB4-413C-B295-EC3ECAC4D35D}" presName="rootText" presStyleLbl="node2" presStyleIdx="0" presStyleCnt="5">
        <dgm:presLayoutVars>
          <dgm:chPref val="3"/>
        </dgm:presLayoutVars>
      </dgm:prSet>
      <dgm:spPr/>
    </dgm:pt>
    <dgm:pt modelId="{A663DAC5-D698-4489-AEDF-F5AE72D4DB1A}" type="pres">
      <dgm:prSet presAssocID="{7A6C6E59-CEB4-413C-B295-EC3ECAC4D35D}" presName="rootConnector" presStyleLbl="node2" presStyleIdx="0" presStyleCnt="5"/>
      <dgm:spPr/>
    </dgm:pt>
    <dgm:pt modelId="{E23AF715-62DB-4963-BD37-577DC2FD9D23}" type="pres">
      <dgm:prSet presAssocID="{7A6C6E59-CEB4-413C-B295-EC3ECAC4D35D}" presName="hierChild4" presStyleCnt="0"/>
      <dgm:spPr/>
    </dgm:pt>
    <dgm:pt modelId="{52E6FE59-51EA-46D0-AD87-D59E6D75DD63}" type="pres">
      <dgm:prSet presAssocID="{7A6C6E59-CEB4-413C-B295-EC3ECAC4D35D}" presName="hierChild5" presStyleCnt="0"/>
      <dgm:spPr/>
    </dgm:pt>
    <dgm:pt modelId="{8EFE4A13-86C2-418C-A763-CC8F536181D6}" type="pres">
      <dgm:prSet presAssocID="{FF529841-CC3E-4A3B-8920-2A56151B3335}" presName="Name37" presStyleLbl="parChTrans1D2" presStyleIdx="1" presStyleCnt="5"/>
      <dgm:spPr/>
    </dgm:pt>
    <dgm:pt modelId="{3368A785-C35B-4E3D-BA44-C68E6646927F}" type="pres">
      <dgm:prSet presAssocID="{4228E121-5265-4175-A87E-9867938DD28B}" presName="hierRoot2" presStyleCnt="0">
        <dgm:presLayoutVars>
          <dgm:hierBranch val="init"/>
        </dgm:presLayoutVars>
      </dgm:prSet>
      <dgm:spPr/>
    </dgm:pt>
    <dgm:pt modelId="{FD50C835-7CE5-4C2D-99BB-93037B34FBC4}" type="pres">
      <dgm:prSet presAssocID="{4228E121-5265-4175-A87E-9867938DD28B}" presName="rootComposite" presStyleCnt="0"/>
      <dgm:spPr/>
    </dgm:pt>
    <dgm:pt modelId="{D198C043-F14D-4452-AB12-E37B1969100B}" type="pres">
      <dgm:prSet presAssocID="{4228E121-5265-4175-A87E-9867938DD28B}" presName="rootText" presStyleLbl="node2" presStyleIdx="1" presStyleCnt="5">
        <dgm:presLayoutVars>
          <dgm:chPref val="3"/>
        </dgm:presLayoutVars>
      </dgm:prSet>
      <dgm:spPr/>
    </dgm:pt>
    <dgm:pt modelId="{5F9B43C8-B215-45A8-B0A8-12F7DEEDB00E}" type="pres">
      <dgm:prSet presAssocID="{4228E121-5265-4175-A87E-9867938DD28B}" presName="rootConnector" presStyleLbl="node2" presStyleIdx="1" presStyleCnt="5"/>
      <dgm:spPr/>
    </dgm:pt>
    <dgm:pt modelId="{6CF0176A-04AE-4868-BDA9-12FF3CEA3698}" type="pres">
      <dgm:prSet presAssocID="{4228E121-5265-4175-A87E-9867938DD28B}" presName="hierChild4" presStyleCnt="0"/>
      <dgm:spPr/>
    </dgm:pt>
    <dgm:pt modelId="{1192DB80-9163-4578-97AD-1E7298018331}" type="pres">
      <dgm:prSet presAssocID="{4228E121-5265-4175-A87E-9867938DD28B}" presName="hierChild5" presStyleCnt="0"/>
      <dgm:spPr/>
    </dgm:pt>
    <dgm:pt modelId="{8ADB9849-45A0-4FEB-82CA-ED18DABC1CB1}" type="pres">
      <dgm:prSet presAssocID="{CECA0E4D-5672-4116-8166-4CFAF54FC7A3}" presName="Name37" presStyleLbl="parChTrans1D2" presStyleIdx="2" presStyleCnt="5"/>
      <dgm:spPr/>
    </dgm:pt>
    <dgm:pt modelId="{E1734F5F-F7C4-471D-B4E5-0C644B1A3E87}" type="pres">
      <dgm:prSet presAssocID="{743EED24-57B0-4581-A6D9-D980D47020B7}" presName="hierRoot2" presStyleCnt="0">
        <dgm:presLayoutVars>
          <dgm:hierBranch val="init"/>
        </dgm:presLayoutVars>
      </dgm:prSet>
      <dgm:spPr/>
    </dgm:pt>
    <dgm:pt modelId="{9A36AE65-EB06-465A-A32E-351012F98DA0}" type="pres">
      <dgm:prSet presAssocID="{743EED24-57B0-4581-A6D9-D980D47020B7}" presName="rootComposite" presStyleCnt="0"/>
      <dgm:spPr/>
    </dgm:pt>
    <dgm:pt modelId="{31D046E7-670B-4FED-BBB2-0F7FBD310676}" type="pres">
      <dgm:prSet presAssocID="{743EED24-57B0-4581-A6D9-D980D47020B7}" presName="rootText" presStyleLbl="node2" presStyleIdx="2" presStyleCnt="5">
        <dgm:presLayoutVars>
          <dgm:chPref val="3"/>
        </dgm:presLayoutVars>
      </dgm:prSet>
      <dgm:spPr/>
    </dgm:pt>
    <dgm:pt modelId="{96783267-CB96-4C8D-B973-C9AAA1AD1013}" type="pres">
      <dgm:prSet presAssocID="{743EED24-57B0-4581-A6D9-D980D47020B7}" presName="rootConnector" presStyleLbl="node2" presStyleIdx="2" presStyleCnt="5"/>
      <dgm:spPr/>
    </dgm:pt>
    <dgm:pt modelId="{73A7A2C9-7BC2-4136-886B-E2ED10D3355F}" type="pres">
      <dgm:prSet presAssocID="{743EED24-57B0-4581-A6D9-D980D47020B7}" presName="hierChild4" presStyleCnt="0"/>
      <dgm:spPr/>
    </dgm:pt>
    <dgm:pt modelId="{FC0726AE-18CA-4755-B221-2FAC3CF59991}" type="pres">
      <dgm:prSet presAssocID="{743EED24-57B0-4581-A6D9-D980D47020B7}" presName="hierChild5" presStyleCnt="0"/>
      <dgm:spPr/>
    </dgm:pt>
    <dgm:pt modelId="{67BC81C4-7B99-4DE0-B8D8-14CF124A135D}" type="pres">
      <dgm:prSet presAssocID="{24C3044C-82EE-48A0-B239-51AA9057BA84}" presName="Name37" presStyleLbl="parChTrans1D2" presStyleIdx="3" presStyleCnt="5"/>
      <dgm:spPr/>
    </dgm:pt>
    <dgm:pt modelId="{D8A410F8-997A-4434-B842-9FD668C10162}" type="pres">
      <dgm:prSet presAssocID="{37B7B94B-22D0-4AA2-BA42-AD4AC36F44CA}" presName="hierRoot2" presStyleCnt="0">
        <dgm:presLayoutVars>
          <dgm:hierBranch val="init"/>
        </dgm:presLayoutVars>
      </dgm:prSet>
      <dgm:spPr/>
    </dgm:pt>
    <dgm:pt modelId="{50B0ABD4-D452-4E80-B7D5-10BBD1A0CDDC}" type="pres">
      <dgm:prSet presAssocID="{37B7B94B-22D0-4AA2-BA42-AD4AC36F44CA}" presName="rootComposite" presStyleCnt="0"/>
      <dgm:spPr/>
    </dgm:pt>
    <dgm:pt modelId="{45F27564-FB2D-4D7F-B3DB-BBD10EBD213D}" type="pres">
      <dgm:prSet presAssocID="{37B7B94B-22D0-4AA2-BA42-AD4AC36F44CA}" presName="rootText" presStyleLbl="node2" presStyleIdx="3" presStyleCnt="5" custLinFactNeighborX="4421">
        <dgm:presLayoutVars>
          <dgm:chPref val="3"/>
        </dgm:presLayoutVars>
      </dgm:prSet>
      <dgm:spPr/>
    </dgm:pt>
    <dgm:pt modelId="{8DEC0BAC-CAE5-45DA-932D-D4FEC9948CA0}" type="pres">
      <dgm:prSet presAssocID="{37B7B94B-22D0-4AA2-BA42-AD4AC36F44CA}" presName="rootConnector" presStyleLbl="node2" presStyleIdx="3" presStyleCnt="5"/>
      <dgm:spPr/>
    </dgm:pt>
    <dgm:pt modelId="{DBA01B47-6CBD-45A0-B0FE-07D4562DDAE7}" type="pres">
      <dgm:prSet presAssocID="{37B7B94B-22D0-4AA2-BA42-AD4AC36F44CA}" presName="hierChild4" presStyleCnt="0"/>
      <dgm:spPr/>
    </dgm:pt>
    <dgm:pt modelId="{C7885A23-E063-4F7A-A610-5A316399E51F}" type="pres">
      <dgm:prSet presAssocID="{37B7B94B-22D0-4AA2-BA42-AD4AC36F44CA}" presName="hierChild5" presStyleCnt="0"/>
      <dgm:spPr/>
    </dgm:pt>
    <dgm:pt modelId="{0C4643B0-E756-4C73-ADEB-EA4E30183706}" type="pres">
      <dgm:prSet presAssocID="{7D14237D-04CD-4F18-9626-46DDAFE69EB5}" presName="Name37" presStyleLbl="parChTrans1D2" presStyleIdx="4" presStyleCnt="5"/>
      <dgm:spPr/>
    </dgm:pt>
    <dgm:pt modelId="{DAA19229-73E3-443B-8CC1-D279C57C77D1}" type="pres">
      <dgm:prSet presAssocID="{EA49C55C-2EEF-4BCE-A943-981900148E03}" presName="hierRoot2" presStyleCnt="0">
        <dgm:presLayoutVars>
          <dgm:hierBranch val="init"/>
        </dgm:presLayoutVars>
      </dgm:prSet>
      <dgm:spPr/>
    </dgm:pt>
    <dgm:pt modelId="{33F17A36-2C36-4722-8EFE-ABEA24628729}" type="pres">
      <dgm:prSet presAssocID="{EA49C55C-2EEF-4BCE-A943-981900148E03}" presName="rootComposite" presStyleCnt="0"/>
      <dgm:spPr/>
    </dgm:pt>
    <dgm:pt modelId="{490324FA-DAF7-4409-B99A-330502BD8956}" type="pres">
      <dgm:prSet presAssocID="{EA49C55C-2EEF-4BCE-A943-981900148E03}" presName="rootText" presStyleLbl="node2" presStyleIdx="4" presStyleCnt="5">
        <dgm:presLayoutVars>
          <dgm:chPref val="3"/>
        </dgm:presLayoutVars>
      </dgm:prSet>
      <dgm:spPr/>
    </dgm:pt>
    <dgm:pt modelId="{B6334753-9BED-4E55-A4E2-B86CDE8F247F}" type="pres">
      <dgm:prSet presAssocID="{EA49C55C-2EEF-4BCE-A943-981900148E03}" presName="rootConnector" presStyleLbl="node2" presStyleIdx="4" presStyleCnt="5"/>
      <dgm:spPr/>
    </dgm:pt>
    <dgm:pt modelId="{62A37108-1488-415B-823B-F5BE33DB0CCB}" type="pres">
      <dgm:prSet presAssocID="{EA49C55C-2EEF-4BCE-A943-981900148E03}" presName="hierChild4" presStyleCnt="0"/>
      <dgm:spPr/>
    </dgm:pt>
    <dgm:pt modelId="{99502F6B-5252-486E-BB36-8B13B7ACA667}" type="pres">
      <dgm:prSet presAssocID="{EA49C55C-2EEF-4BCE-A943-981900148E03}" presName="hierChild5" presStyleCnt="0"/>
      <dgm:spPr/>
    </dgm:pt>
    <dgm:pt modelId="{DA960856-809A-4FB0-9D4D-4846828AC3D7}" type="pres">
      <dgm:prSet presAssocID="{1695ADF3-15F3-4A66-88D3-4EE735FACB97}" presName="hierChild3" presStyleCnt="0"/>
      <dgm:spPr/>
    </dgm:pt>
  </dgm:ptLst>
  <dgm:cxnLst>
    <dgm:cxn modelId="{E626A502-B35A-4FC0-B1BC-43ADA1457A18}" type="presOf" srcId="{7D14237D-04CD-4F18-9626-46DDAFE69EB5}" destId="{0C4643B0-E756-4C73-ADEB-EA4E30183706}" srcOrd="0" destOrd="0" presId="urn:microsoft.com/office/officeart/2005/8/layout/orgChart1"/>
    <dgm:cxn modelId="{19A41121-15FE-414B-8A48-852073971787}" type="presOf" srcId="{37B7B94B-22D0-4AA2-BA42-AD4AC36F44CA}" destId="{8DEC0BAC-CAE5-45DA-932D-D4FEC9948CA0}" srcOrd="1" destOrd="0" presId="urn:microsoft.com/office/officeart/2005/8/layout/orgChart1"/>
    <dgm:cxn modelId="{D19BC32A-B6E9-490B-A69C-79F094B16B04}" type="presOf" srcId="{743EED24-57B0-4581-A6D9-D980D47020B7}" destId="{31D046E7-670B-4FED-BBB2-0F7FBD310676}" srcOrd="0" destOrd="0" presId="urn:microsoft.com/office/officeart/2005/8/layout/orgChart1"/>
    <dgm:cxn modelId="{5F61ED2A-8C9E-4098-B347-0E2927D97D81}" srcId="{1695ADF3-15F3-4A66-88D3-4EE735FACB97}" destId="{4228E121-5265-4175-A87E-9867938DD28B}" srcOrd="1" destOrd="0" parTransId="{FF529841-CC3E-4A3B-8920-2A56151B3335}" sibTransId="{50053526-C2B2-4A3F-A5BC-40AC7DCF1220}"/>
    <dgm:cxn modelId="{467EF32E-8468-4433-8175-01E92C6D5556}" srcId="{1695ADF3-15F3-4A66-88D3-4EE735FACB97}" destId="{743EED24-57B0-4581-A6D9-D980D47020B7}" srcOrd="2" destOrd="0" parTransId="{CECA0E4D-5672-4116-8166-4CFAF54FC7A3}" sibTransId="{EB312D01-6E54-46E8-B9C9-FCA76BCF473D}"/>
    <dgm:cxn modelId="{D7414F43-C0C4-4B71-8AB8-02840BACDA0E}" type="presOf" srcId="{E2ADF98B-7662-432E-AB45-FA96F6501DC0}" destId="{08AB41F1-1882-4BF2-A37B-40D5FB29D767}" srcOrd="0" destOrd="0" presId="urn:microsoft.com/office/officeart/2005/8/layout/orgChart1"/>
    <dgm:cxn modelId="{E0829E6D-25D4-4598-8E0B-CBF2BDF9188B}" type="presOf" srcId="{EA49C55C-2EEF-4BCE-A943-981900148E03}" destId="{B6334753-9BED-4E55-A4E2-B86CDE8F247F}" srcOrd="1" destOrd="0" presId="urn:microsoft.com/office/officeart/2005/8/layout/orgChart1"/>
    <dgm:cxn modelId="{1EAADC52-E33E-45D7-957F-0EFB28FBE0B3}" type="presOf" srcId="{EA49C55C-2EEF-4BCE-A943-981900148E03}" destId="{490324FA-DAF7-4409-B99A-330502BD8956}" srcOrd="0" destOrd="0" presId="urn:microsoft.com/office/officeart/2005/8/layout/orgChart1"/>
    <dgm:cxn modelId="{1E01B475-7EA4-4245-A37C-A342548EF7EF}" type="presOf" srcId="{7A6C6E59-CEB4-413C-B295-EC3ECAC4D35D}" destId="{109F9699-8FF2-4BEE-ADC3-EA80B30057DB}" srcOrd="0" destOrd="0" presId="urn:microsoft.com/office/officeart/2005/8/layout/orgChart1"/>
    <dgm:cxn modelId="{6F04157B-9C9C-4F44-86DA-F143F863AC89}" type="presOf" srcId="{24C3044C-82EE-48A0-B239-51AA9057BA84}" destId="{67BC81C4-7B99-4DE0-B8D8-14CF124A135D}" srcOrd="0" destOrd="0" presId="urn:microsoft.com/office/officeart/2005/8/layout/orgChart1"/>
    <dgm:cxn modelId="{D2EF1382-3C06-435C-9810-9DFEE45C180F}" type="presOf" srcId="{1695ADF3-15F3-4A66-88D3-4EE735FACB97}" destId="{099F385A-24D0-4053-AC85-63C405C2B505}" srcOrd="0" destOrd="0" presId="urn:microsoft.com/office/officeart/2005/8/layout/orgChart1"/>
    <dgm:cxn modelId="{D0F17F87-34A9-4E66-B225-7168002F9258}" type="presOf" srcId="{743EED24-57B0-4581-A6D9-D980D47020B7}" destId="{96783267-CB96-4C8D-B973-C9AAA1AD1013}" srcOrd="1" destOrd="0" presId="urn:microsoft.com/office/officeart/2005/8/layout/orgChart1"/>
    <dgm:cxn modelId="{36E3878B-10C4-4CED-8A85-7B23A8954D7F}" srcId="{E2ADF98B-7662-432E-AB45-FA96F6501DC0}" destId="{1695ADF3-15F3-4A66-88D3-4EE735FACB97}" srcOrd="0" destOrd="0" parTransId="{4D8D5D2B-936F-4607-A9C4-93538DC4E8DE}" sibTransId="{372CD31E-FB6B-41C1-8D0F-BD9BB39D88DD}"/>
    <dgm:cxn modelId="{9529DB94-29B7-49E8-9862-AA41BF6AA614}" type="presOf" srcId="{1695ADF3-15F3-4A66-88D3-4EE735FACB97}" destId="{734AB92C-E172-4E8F-A2C6-3517E0FF215E}" srcOrd="1" destOrd="0" presId="urn:microsoft.com/office/officeart/2005/8/layout/orgChart1"/>
    <dgm:cxn modelId="{7B1CC19C-ED6A-4CA0-892F-6DA203EA4A51}" type="presOf" srcId="{37B7B94B-22D0-4AA2-BA42-AD4AC36F44CA}" destId="{45F27564-FB2D-4D7F-B3DB-BBD10EBD213D}" srcOrd="0" destOrd="0" presId="urn:microsoft.com/office/officeart/2005/8/layout/orgChart1"/>
    <dgm:cxn modelId="{16BD75A4-0B6D-4831-BD20-C0E2BEA021A6}" type="presOf" srcId="{4228E121-5265-4175-A87E-9867938DD28B}" destId="{D198C043-F14D-4452-AB12-E37B1969100B}" srcOrd="0" destOrd="0" presId="urn:microsoft.com/office/officeart/2005/8/layout/orgChart1"/>
    <dgm:cxn modelId="{3BF69AAF-07D5-4DE9-9A43-C355A7A0B751}" type="presOf" srcId="{CECA0E4D-5672-4116-8166-4CFAF54FC7A3}" destId="{8ADB9849-45A0-4FEB-82CA-ED18DABC1CB1}" srcOrd="0" destOrd="0" presId="urn:microsoft.com/office/officeart/2005/8/layout/orgChart1"/>
    <dgm:cxn modelId="{7574B3BF-1C79-4631-8F27-A3D1D9ADA157}" type="presOf" srcId="{7A6C6E59-CEB4-413C-B295-EC3ECAC4D35D}" destId="{A663DAC5-D698-4489-AEDF-F5AE72D4DB1A}" srcOrd="1" destOrd="0" presId="urn:microsoft.com/office/officeart/2005/8/layout/orgChart1"/>
    <dgm:cxn modelId="{34D8CFC6-545E-434A-A9B4-AE7C645105E4}" srcId="{1695ADF3-15F3-4A66-88D3-4EE735FACB97}" destId="{37B7B94B-22D0-4AA2-BA42-AD4AC36F44CA}" srcOrd="3" destOrd="0" parTransId="{24C3044C-82EE-48A0-B239-51AA9057BA84}" sibTransId="{C859F1E7-41CC-4F33-920E-3A50A8BAE616}"/>
    <dgm:cxn modelId="{AE1E60CD-AA71-473E-8407-19BFC6AFC45A}" type="presOf" srcId="{97F94097-C9DE-4695-88FC-EBA8F5D81148}" destId="{D02EC9FC-B868-45B0-8D99-016456A32668}" srcOrd="0" destOrd="0" presId="urn:microsoft.com/office/officeart/2005/8/layout/orgChart1"/>
    <dgm:cxn modelId="{7B27F1CF-B68D-44E9-9C01-81F0D5F3BB5F}" srcId="{1695ADF3-15F3-4A66-88D3-4EE735FACB97}" destId="{EA49C55C-2EEF-4BCE-A943-981900148E03}" srcOrd="4" destOrd="0" parTransId="{7D14237D-04CD-4F18-9626-46DDAFE69EB5}" sibTransId="{56CC2D3A-6CF6-4E42-B4D7-5D55DB66144B}"/>
    <dgm:cxn modelId="{C7139CD8-3A45-4E58-B7FD-FA76E7968E95}" srcId="{1695ADF3-15F3-4A66-88D3-4EE735FACB97}" destId="{7A6C6E59-CEB4-413C-B295-EC3ECAC4D35D}" srcOrd="0" destOrd="0" parTransId="{97F94097-C9DE-4695-88FC-EBA8F5D81148}" sibTransId="{F8AC11A4-3FA8-46BC-A801-FDE598BDA505}"/>
    <dgm:cxn modelId="{8A62F2F5-9022-416E-94CF-DE70E68E9D3B}" type="presOf" srcId="{FF529841-CC3E-4A3B-8920-2A56151B3335}" destId="{8EFE4A13-86C2-418C-A763-CC8F536181D6}" srcOrd="0" destOrd="0" presId="urn:microsoft.com/office/officeart/2005/8/layout/orgChart1"/>
    <dgm:cxn modelId="{808143F7-785C-4446-90CF-A94198B50B4C}" type="presOf" srcId="{4228E121-5265-4175-A87E-9867938DD28B}" destId="{5F9B43C8-B215-45A8-B0A8-12F7DEEDB00E}" srcOrd="1" destOrd="0" presId="urn:microsoft.com/office/officeart/2005/8/layout/orgChart1"/>
    <dgm:cxn modelId="{94D04710-6FC4-47DC-A42A-838927EB085E}" type="presParOf" srcId="{08AB41F1-1882-4BF2-A37B-40D5FB29D767}" destId="{511C20CB-98FB-4725-AC5A-448783B944C7}" srcOrd="0" destOrd="0" presId="urn:microsoft.com/office/officeart/2005/8/layout/orgChart1"/>
    <dgm:cxn modelId="{89A74539-0CA6-4A48-891D-61369A0669DF}" type="presParOf" srcId="{511C20CB-98FB-4725-AC5A-448783B944C7}" destId="{566B447A-409C-4104-8B85-EE36B01496B3}" srcOrd="0" destOrd="0" presId="urn:microsoft.com/office/officeart/2005/8/layout/orgChart1"/>
    <dgm:cxn modelId="{880B9E36-3E1D-4F19-82A6-215E627807F6}" type="presParOf" srcId="{566B447A-409C-4104-8B85-EE36B01496B3}" destId="{099F385A-24D0-4053-AC85-63C405C2B505}" srcOrd="0" destOrd="0" presId="urn:microsoft.com/office/officeart/2005/8/layout/orgChart1"/>
    <dgm:cxn modelId="{9E7A239D-C715-4B90-B05E-CBA2C42172A4}" type="presParOf" srcId="{566B447A-409C-4104-8B85-EE36B01496B3}" destId="{734AB92C-E172-4E8F-A2C6-3517E0FF215E}" srcOrd="1" destOrd="0" presId="urn:microsoft.com/office/officeart/2005/8/layout/orgChart1"/>
    <dgm:cxn modelId="{525D3CC7-CFD3-4EFA-851A-9F893713F878}" type="presParOf" srcId="{511C20CB-98FB-4725-AC5A-448783B944C7}" destId="{CD490738-3E78-492C-83AC-47868C9AE26E}" srcOrd="1" destOrd="0" presId="urn:microsoft.com/office/officeart/2005/8/layout/orgChart1"/>
    <dgm:cxn modelId="{F6CE4C5D-9613-4972-9E8D-361B6AEB772F}" type="presParOf" srcId="{CD490738-3E78-492C-83AC-47868C9AE26E}" destId="{D02EC9FC-B868-45B0-8D99-016456A32668}" srcOrd="0" destOrd="0" presId="urn:microsoft.com/office/officeart/2005/8/layout/orgChart1"/>
    <dgm:cxn modelId="{FA8BB44F-3B42-4C89-86E9-5D66D7002221}" type="presParOf" srcId="{CD490738-3E78-492C-83AC-47868C9AE26E}" destId="{6872A6AC-43DB-43BE-91FA-CB7BEDFDD608}" srcOrd="1" destOrd="0" presId="urn:microsoft.com/office/officeart/2005/8/layout/orgChart1"/>
    <dgm:cxn modelId="{79909AF8-2020-4E2B-9E0C-68B8F667861E}" type="presParOf" srcId="{6872A6AC-43DB-43BE-91FA-CB7BEDFDD608}" destId="{ACB4BD65-CDA7-4CEE-B1B3-D6BCD3FC95D9}" srcOrd="0" destOrd="0" presId="urn:microsoft.com/office/officeart/2005/8/layout/orgChart1"/>
    <dgm:cxn modelId="{8006BEC6-E809-4109-A227-7EF2DA439072}" type="presParOf" srcId="{ACB4BD65-CDA7-4CEE-B1B3-D6BCD3FC95D9}" destId="{109F9699-8FF2-4BEE-ADC3-EA80B30057DB}" srcOrd="0" destOrd="0" presId="urn:microsoft.com/office/officeart/2005/8/layout/orgChart1"/>
    <dgm:cxn modelId="{E770C6B6-7BD2-4650-B050-AE706603625C}" type="presParOf" srcId="{ACB4BD65-CDA7-4CEE-B1B3-D6BCD3FC95D9}" destId="{A663DAC5-D698-4489-AEDF-F5AE72D4DB1A}" srcOrd="1" destOrd="0" presId="urn:microsoft.com/office/officeart/2005/8/layout/orgChart1"/>
    <dgm:cxn modelId="{C1A1C79B-27FB-401A-9437-11707DF72A08}" type="presParOf" srcId="{6872A6AC-43DB-43BE-91FA-CB7BEDFDD608}" destId="{E23AF715-62DB-4963-BD37-577DC2FD9D23}" srcOrd="1" destOrd="0" presId="urn:microsoft.com/office/officeart/2005/8/layout/orgChart1"/>
    <dgm:cxn modelId="{A3413817-F03A-43B0-A733-17C73EE0194A}" type="presParOf" srcId="{6872A6AC-43DB-43BE-91FA-CB7BEDFDD608}" destId="{52E6FE59-51EA-46D0-AD87-D59E6D75DD63}" srcOrd="2" destOrd="0" presId="urn:microsoft.com/office/officeart/2005/8/layout/orgChart1"/>
    <dgm:cxn modelId="{52BC38DA-B247-4AC3-8734-80B35B82E916}" type="presParOf" srcId="{CD490738-3E78-492C-83AC-47868C9AE26E}" destId="{8EFE4A13-86C2-418C-A763-CC8F536181D6}" srcOrd="2" destOrd="0" presId="urn:microsoft.com/office/officeart/2005/8/layout/orgChart1"/>
    <dgm:cxn modelId="{230DDD31-C19B-483B-9B21-A708D5059CC8}" type="presParOf" srcId="{CD490738-3E78-492C-83AC-47868C9AE26E}" destId="{3368A785-C35B-4E3D-BA44-C68E6646927F}" srcOrd="3" destOrd="0" presId="urn:microsoft.com/office/officeart/2005/8/layout/orgChart1"/>
    <dgm:cxn modelId="{6970CF16-E781-4622-9E00-056B5E9F70C8}" type="presParOf" srcId="{3368A785-C35B-4E3D-BA44-C68E6646927F}" destId="{FD50C835-7CE5-4C2D-99BB-93037B34FBC4}" srcOrd="0" destOrd="0" presId="urn:microsoft.com/office/officeart/2005/8/layout/orgChart1"/>
    <dgm:cxn modelId="{9269B128-34A3-4761-88DD-45E631101A9E}" type="presParOf" srcId="{FD50C835-7CE5-4C2D-99BB-93037B34FBC4}" destId="{D198C043-F14D-4452-AB12-E37B1969100B}" srcOrd="0" destOrd="0" presId="urn:microsoft.com/office/officeart/2005/8/layout/orgChart1"/>
    <dgm:cxn modelId="{050F5BFC-3F78-426B-B52F-5C4D704701BA}" type="presParOf" srcId="{FD50C835-7CE5-4C2D-99BB-93037B34FBC4}" destId="{5F9B43C8-B215-45A8-B0A8-12F7DEEDB00E}" srcOrd="1" destOrd="0" presId="urn:microsoft.com/office/officeart/2005/8/layout/orgChart1"/>
    <dgm:cxn modelId="{FB54CE7E-47A1-4C8D-B880-0F3E2F3F025C}" type="presParOf" srcId="{3368A785-C35B-4E3D-BA44-C68E6646927F}" destId="{6CF0176A-04AE-4868-BDA9-12FF3CEA3698}" srcOrd="1" destOrd="0" presId="urn:microsoft.com/office/officeart/2005/8/layout/orgChart1"/>
    <dgm:cxn modelId="{FDF349B6-84F3-4D81-97CB-500EF7ED6C4B}" type="presParOf" srcId="{3368A785-C35B-4E3D-BA44-C68E6646927F}" destId="{1192DB80-9163-4578-97AD-1E7298018331}" srcOrd="2" destOrd="0" presId="urn:microsoft.com/office/officeart/2005/8/layout/orgChart1"/>
    <dgm:cxn modelId="{B4677A0C-3000-4B7A-9D20-2CC7CF8C85B7}" type="presParOf" srcId="{CD490738-3E78-492C-83AC-47868C9AE26E}" destId="{8ADB9849-45A0-4FEB-82CA-ED18DABC1CB1}" srcOrd="4" destOrd="0" presId="urn:microsoft.com/office/officeart/2005/8/layout/orgChart1"/>
    <dgm:cxn modelId="{111277D4-72E4-4569-94AA-AB1C88AA26F4}" type="presParOf" srcId="{CD490738-3E78-492C-83AC-47868C9AE26E}" destId="{E1734F5F-F7C4-471D-B4E5-0C644B1A3E87}" srcOrd="5" destOrd="0" presId="urn:microsoft.com/office/officeart/2005/8/layout/orgChart1"/>
    <dgm:cxn modelId="{C286D9DE-7B49-400D-BC08-397E85E9E1AA}" type="presParOf" srcId="{E1734F5F-F7C4-471D-B4E5-0C644B1A3E87}" destId="{9A36AE65-EB06-465A-A32E-351012F98DA0}" srcOrd="0" destOrd="0" presId="urn:microsoft.com/office/officeart/2005/8/layout/orgChart1"/>
    <dgm:cxn modelId="{763E9022-9997-41AA-B94C-69A012EA4CA3}" type="presParOf" srcId="{9A36AE65-EB06-465A-A32E-351012F98DA0}" destId="{31D046E7-670B-4FED-BBB2-0F7FBD310676}" srcOrd="0" destOrd="0" presId="urn:microsoft.com/office/officeart/2005/8/layout/orgChart1"/>
    <dgm:cxn modelId="{925CD98E-A6B3-4EFE-988A-0500E56E31C0}" type="presParOf" srcId="{9A36AE65-EB06-465A-A32E-351012F98DA0}" destId="{96783267-CB96-4C8D-B973-C9AAA1AD1013}" srcOrd="1" destOrd="0" presId="urn:microsoft.com/office/officeart/2005/8/layout/orgChart1"/>
    <dgm:cxn modelId="{B5414670-7947-4DA1-9D5A-243888077F7B}" type="presParOf" srcId="{E1734F5F-F7C4-471D-B4E5-0C644B1A3E87}" destId="{73A7A2C9-7BC2-4136-886B-E2ED10D3355F}" srcOrd="1" destOrd="0" presId="urn:microsoft.com/office/officeart/2005/8/layout/orgChart1"/>
    <dgm:cxn modelId="{A2596C74-9D61-47CC-9C42-1857E819EC1D}" type="presParOf" srcId="{E1734F5F-F7C4-471D-B4E5-0C644B1A3E87}" destId="{FC0726AE-18CA-4755-B221-2FAC3CF59991}" srcOrd="2" destOrd="0" presId="urn:microsoft.com/office/officeart/2005/8/layout/orgChart1"/>
    <dgm:cxn modelId="{F5DD52FD-89F1-4A04-8E24-9DEEBA37567F}" type="presParOf" srcId="{CD490738-3E78-492C-83AC-47868C9AE26E}" destId="{67BC81C4-7B99-4DE0-B8D8-14CF124A135D}" srcOrd="6" destOrd="0" presId="urn:microsoft.com/office/officeart/2005/8/layout/orgChart1"/>
    <dgm:cxn modelId="{9DEE78AC-E713-476E-B17B-6D6A5203AA73}" type="presParOf" srcId="{CD490738-3E78-492C-83AC-47868C9AE26E}" destId="{D8A410F8-997A-4434-B842-9FD668C10162}" srcOrd="7" destOrd="0" presId="urn:microsoft.com/office/officeart/2005/8/layout/orgChart1"/>
    <dgm:cxn modelId="{941494D1-8ED0-4D5B-934F-5582B5C79016}" type="presParOf" srcId="{D8A410F8-997A-4434-B842-9FD668C10162}" destId="{50B0ABD4-D452-4E80-B7D5-10BBD1A0CDDC}" srcOrd="0" destOrd="0" presId="urn:microsoft.com/office/officeart/2005/8/layout/orgChart1"/>
    <dgm:cxn modelId="{B4D19D70-D5AB-4B5B-A4F3-AF68079B62F8}" type="presParOf" srcId="{50B0ABD4-D452-4E80-B7D5-10BBD1A0CDDC}" destId="{45F27564-FB2D-4D7F-B3DB-BBD10EBD213D}" srcOrd="0" destOrd="0" presId="urn:microsoft.com/office/officeart/2005/8/layout/orgChart1"/>
    <dgm:cxn modelId="{9CB51BEE-D1E6-4317-9E3A-D4026D55E531}" type="presParOf" srcId="{50B0ABD4-D452-4E80-B7D5-10BBD1A0CDDC}" destId="{8DEC0BAC-CAE5-45DA-932D-D4FEC9948CA0}" srcOrd="1" destOrd="0" presId="urn:microsoft.com/office/officeart/2005/8/layout/orgChart1"/>
    <dgm:cxn modelId="{FF2D26A4-2169-4823-9CDA-6B19F3166582}" type="presParOf" srcId="{D8A410F8-997A-4434-B842-9FD668C10162}" destId="{DBA01B47-6CBD-45A0-B0FE-07D4562DDAE7}" srcOrd="1" destOrd="0" presId="urn:microsoft.com/office/officeart/2005/8/layout/orgChart1"/>
    <dgm:cxn modelId="{94416545-8B12-4DC5-B263-18615A53A0F2}" type="presParOf" srcId="{D8A410F8-997A-4434-B842-9FD668C10162}" destId="{C7885A23-E063-4F7A-A610-5A316399E51F}" srcOrd="2" destOrd="0" presId="urn:microsoft.com/office/officeart/2005/8/layout/orgChart1"/>
    <dgm:cxn modelId="{16ACF9B6-9E63-4ACD-8C76-427A3F4E8E04}" type="presParOf" srcId="{CD490738-3E78-492C-83AC-47868C9AE26E}" destId="{0C4643B0-E756-4C73-ADEB-EA4E30183706}" srcOrd="8" destOrd="0" presId="urn:microsoft.com/office/officeart/2005/8/layout/orgChart1"/>
    <dgm:cxn modelId="{A7D27B90-38D7-476B-BF88-F9620EFD5E96}" type="presParOf" srcId="{CD490738-3E78-492C-83AC-47868C9AE26E}" destId="{DAA19229-73E3-443B-8CC1-D279C57C77D1}" srcOrd="9" destOrd="0" presId="urn:microsoft.com/office/officeart/2005/8/layout/orgChart1"/>
    <dgm:cxn modelId="{BCD0DF55-0159-451E-A524-67E8B8F77B93}" type="presParOf" srcId="{DAA19229-73E3-443B-8CC1-D279C57C77D1}" destId="{33F17A36-2C36-4722-8EFE-ABEA24628729}" srcOrd="0" destOrd="0" presId="urn:microsoft.com/office/officeart/2005/8/layout/orgChart1"/>
    <dgm:cxn modelId="{C6BCDE59-3726-4CDF-8823-EBE4175879D8}" type="presParOf" srcId="{33F17A36-2C36-4722-8EFE-ABEA24628729}" destId="{490324FA-DAF7-4409-B99A-330502BD8956}" srcOrd="0" destOrd="0" presId="urn:microsoft.com/office/officeart/2005/8/layout/orgChart1"/>
    <dgm:cxn modelId="{434598FC-3394-4032-A41F-F18DEE59CCBE}" type="presParOf" srcId="{33F17A36-2C36-4722-8EFE-ABEA24628729}" destId="{B6334753-9BED-4E55-A4E2-B86CDE8F247F}" srcOrd="1" destOrd="0" presId="urn:microsoft.com/office/officeart/2005/8/layout/orgChart1"/>
    <dgm:cxn modelId="{8A83131E-67FB-4006-BB55-AD9C0A2F3BBE}" type="presParOf" srcId="{DAA19229-73E3-443B-8CC1-D279C57C77D1}" destId="{62A37108-1488-415B-823B-F5BE33DB0CCB}" srcOrd="1" destOrd="0" presId="urn:microsoft.com/office/officeart/2005/8/layout/orgChart1"/>
    <dgm:cxn modelId="{27AF74D5-C7CE-4D34-97B3-461EF1C3C525}" type="presParOf" srcId="{DAA19229-73E3-443B-8CC1-D279C57C77D1}" destId="{99502F6B-5252-486E-BB36-8B13B7ACA667}" srcOrd="2" destOrd="0" presId="urn:microsoft.com/office/officeart/2005/8/layout/orgChart1"/>
    <dgm:cxn modelId="{6003478C-650B-4BD3-B533-001272BD5F86}" type="presParOf" srcId="{511C20CB-98FB-4725-AC5A-448783B944C7}" destId="{DA960856-809A-4FB0-9D4D-4846828AC3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43B0-E756-4C73-ADEB-EA4E30183706}">
      <dsp:nvSpPr>
        <dsp:cNvPr id="0" name=""/>
        <dsp:cNvSpPr/>
      </dsp:nvSpPr>
      <dsp:spPr>
        <a:xfrm>
          <a:off x="5728952" y="2503361"/>
          <a:ext cx="4747155" cy="41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1"/>
              </a:lnTo>
              <a:lnTo>
                <a:pt x="4747155" y="205971"/>
              </a:lnTo>
              <a:lnTo>
                <a:pt x="4747155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C81C4-7B99-4DE0-B8D8-14CF124A135D}">
      <dsp:nvSpPr>
        <dsp:cNvPr id="0" name=""/>
        <dsp:cNvSpPr/>
      </dsp:nvSpPr>
      <dsp:spPr>
        <a:xfrm>
          <a:off x="5728952" y="2503361"/>
          <a:ext cx="2460301" cy="41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1"/>
              </a:lnTo>
              <a:lnTo>
                <a:pt x="2460301" y="205971"/>
              </a:lnTo>
              <a:lnTo>
                <a:pt x="2460301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B9849-45A0-4FEB-82CA-ED18DABC1CB1}">
      <dsp:nvSpPr>
        <dsp:cNvPr id="0" name=""/>
        <dsp:cNvSpPr/>
      </dsp:nvSpPr>
      <dsp:spPr>
        <a:xfrm>
          <a:off x="5683232" y="2503361"/>
          <a:ext cx="91440" cy="411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E4A13-86C2-418C-A763-CC8F536181D6}">
      <dsp:nvSpPr>
        <dsp:cNvPr id="0" name=""/>
        <dsp:cNvSpPr/>
      </dsp:nvSpPr>
      <dsp:spPr>
        <a:xfrm>
          <a:off x="3355374" y="2503361"/>
          <a:ext cx="2373577" cy="411943"/>
        </a:xfrm>
        <a:custGeom>
          <a:avLst/>
          <a:gdLst/>
          <a:ahLst/>
          <a:cxnLst/>
          <a:rect l="0" t="0" r="0" b="0"/>
          <a:pathLst>
            <a:path>
              <a:moveTo>
                <a:pt x="2373577" y="0"/>
              </a:moveTo>
              <a:lnTo>
                <a:pt x="2373577" y="205971"/>
              </a:lnTo>
              <a:lnTo>
                <a:pt x="0" y="205971"/>
              </a:lnTo>
              <a:lnTo>
                <a:pt x="0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EC9FC-B868-45B0-8D99-016456A32668}">
      <dsp:nvSpPr>
        <dsp:cNvPr id="0" name=""/>
        <dsp:cNvSpPr/>
      </dsp:nvSpPr>
      <dsp:spPr>
        <a:xfrm>
          <a:off x="981796" y="2503361"/>
          <a:ext cx="4747155" cy="411943"/>
        </a:xfrm>
        <a:custGeom>
          <a:avLst/>
          <a:gdLst/>
          <a:ahLst/>
          <a:cxnLst/>
          <a:rect l="0" t="0" r="0" b="0"/>
          <a:pathLst>
            <a:path>
              <a:moveTo>
                <a:pt x="4747155" y="0"/>
              </a:moveTo>
              <a:lnTo>
                <a:pt x="4747155" y="205971"/>
              </a:lnTo>
              <a:lnTo>
                <a:pt x="0" y="205971"/>
              </a:lnTo>
              <a:lnTo>
                <a:pt x="0" y="41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F385A-24D0-4053-AC85-63C405C2B505}">
      <dsp:nvSpPr>
        <dsp:cNvPr id="0" name=""/>
        <dsp:cNvSpPr/>
      </dsp:nvSpPr>
      <dsp:spPr>
        <a:xfrm>
          <a:off x="4748134" y="1522544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bn-IN" sz="2400" kern="1200" dirty="0"/>
            <a:t> </a:t>
          </a:r>
          <a:endParaRPr lang="en-US" sz="2400" kern="1200" dirty="0"/>
        </a:p>
      </dsp:txBody>
      <dsp:txXfrm>
        <a:off x="4748134" y="1522544"/>
        <a:ext cx="1961634" cy="980817"/>
      </dsp:txXfrm>
    </dsp:sp>
    <dsp:sp modelId="{109F9699-8FF2-4BEE-ADC3-EA80B30057DB}">
      <dsp:nvSpPr>
        <dsp:cNvPr id="0" name=""/>
        <dsp:cNvSpPr/>
      </dsp:nvSpPr>
      <dsp:spPr>
        <a:xfrm>
          <a:off x="979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9" y="2915305"/>
        <a:ext cx="1961634" cy="980817"/>
      </dsp:txXfrm>
    </dsp:sp>
    <dsp:sp modelId="{D198C043-F14D-4452-AB12-E37B1969100B}">
      <dsp:nvSpPr>
        <dsp:cNvPr id="0" name=""/>
        <dsp:cNvSpPr/>
      </dsp:nvSpPr>
      <dsp:spPr>
        <a:xfrm>
          <a:off x="2374556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 সরকারি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4556" y="2915305"/>
        <a:ext cx="1961634" cy="980817"/>
      </dsp:txXfrm>
    </dsp:sp>
    <dsp:sp modelId="{31D046E7-670B-4FED-BBB2-0F7FBD310676}">
      <dsp:nvSpPr>
        <dsp:cNvPr id="0" name=""/>
        <dsp:cNvSpPr/>
      </dsp:nvSpPr>
      <dsp:spPr>
        <a:xfrm>
          <a:off x="4748134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8134" y="2915305"/>
        <a:ext cx="1961634" cy="980817"/>
      </dsp:txXfrm>
    </dsp:sp>
    <dsp:sp modelId="{45F27564-FB2D-4D7F-B3DB-BBD10EBD213D}">
      <dsp:nvSpPr>
        <dsp:cNvPr id="0" name=""/>
        <dsp:cNvSpPr/>
      </dsp:nvSpPr>
      <dsp:spPr>
        <a:xfrm>
          <a:off x="7208436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অব্যবসায়ী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8436" y="2915305"/>
        <a:ext cx="1961634" cy="980817"/>
      </dsp:txXfrm>
    </dsp:sp>
    <dsp:sp modelId="{490324FA-DAF7-4409-B99A-330502BD8956}">
      <dsp:nvSpPr>
        <dsp:cNvPr id="0" name=""/>
        <dsp:cNvSpPr/>
      </dsp:nvSpPr>
      <dsp:spPr>
        <a:xfrm>
          <a:off x="9495290" y="2915305"/>
          <a:ext cx="1961634" cy="98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ব্যবসায় 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95290" y="2915305"/>
        <a:ext cx="1961634" cy="98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0B37E-53BC-46AE-A27F-7F3C273C786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C7E5-8875-49CD-AF43-E04E2B0A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2DF74-4CEF-4AE1-82C5-266DF5FD7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9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7856-3A1B-4D03-8388-BD07661E2A3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C95C-1F47-4D2F-8839-3002DD44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comments" Target="../comments/comment1.xml" /><Relationship Id="rId5" Type="http://schemas.openxmlformats.org/officeDocument/2006/relationships/audio" Target="../media/audio1.wav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1"/>
            <a:ext cx="7086600" cy="502372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05200" y="1066800"/>
            <a:ext cx="5181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79" y="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9681" y="6088559"/>
            <a:ext cx="184403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বান্ধব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8951" y="4418312"/>
            <a:ext cx="471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গাড়ি বিক্রি করে অর্থ সংগ্রহ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9760" y="320040"/>
            <a:ext cx="7498080" cy="3596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449580"/>
            <a:ext cx="7025639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0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3" y="-38637"/>
            <a:ext cx="8092367" cy="492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60" y="5409126"/>
            <a:ext cx="978966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ব্র্যাক ব্যাংক থেকে ঋণ গ্রহন করে অর্থ সংগ্রহ করতে পারি।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9" r="26390"/>
          <a:stretch/>
        </p:blipFill>
        <p:spPr>
          <a:xfrm>
            <a:off x="695461" y="0"/>
            <a:ext cx="10161430" cy="5653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721" y="5872766"/>
            <a:ext cx="692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জমি বিক্রি করে অর্থ সংগ্রহ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7" y="296214"/>
            <a:ext cx="8062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বুযায়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পরিবার, বন্ধু বান্ধব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, আত্মস্বজন বা  ব্যাংক থেকে অর্থ সংগ্রহ করতে পারব। 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 অর্থের প্রয়োজন হলে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জায়গাজমি বা গাড়ি বিক্রি করে ও অর্থ সংগ্রহ করতে পারব।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8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1155337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  <a:p>
            <a:endParaRPr lang="bn-IN" dirty="0"/>
          </a:p>
          <a:p>
            <a:endParaRPr lang="bn-IN" dirty="0"/>
          </a:p>
          <a:p>
            <a:endParaRPr lang="bn-IN" sz="3200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31" y="1069572"/>
            <a:ext cx="6096000" cy="406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8914" y="5183777"/>
            <a:ext cx="560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অর্থ সংগ্রহ করতে হয় ব্যাখ্যা কর</a:t>
            </a:r>
            <a:r>
              <a:rPr lang="bn-IN" sz="4000" dirty="0"/>
              <a:t>?</a:t>
            </a:r>
            <a:r>
              <a:rPr lang="bn-IN" dirty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9572"/>
            <a:ext cx="4831079" cy="51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999" y="167640"/>
            <a:ext cx="396669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88" y="2024559"/>
            <a:ext cx="11199071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অর্থায়ন কী?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কত প্রকার?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পারিবারিক অর্থায়নের নাম বল?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651" y="615142"/>
            <a:ext cx="98422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জমিবিক্রি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আত্মীয়স্বজন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369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00" y="291737"/>
            <a:ext cx="10277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41" y="2458303"/>
            <a:ext cx="11217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যদি একটি মুদি দোকান দাও তাহলে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ভাবে অর্থায়ন করবে বিশ্লেষণ কর?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20"/>
            <a:ext cx="104318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30" y="231820"/>
            <a:ext cx="2833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9448" y="321972"/>
            <a:ext cx="2640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974136" y="2819400"/>
            <a:ext cx="54102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জাবের হোসাইন 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শিক্ষক,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চাতল বাগহাটা স্কুল এন্ড কলেজ</a:t>
            </a:r>
            <a:endParaRPr lang="bn-BD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7F795-519B-AE49-8C42-5EEE6BA0FFE3}"/>
              </a:ext>
            </a:extLst>
          </p:cNvPr>
          <p:cNvSpPr txBox="1"/>
          <p:nvPr/>
        </p:nvSpPr>
        <p:spPr>
          <a:xfrm>
            <a:off x="5974136" y="2017591"/>
            <a:ext cx="58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chemeClr val="accent5"/>
                </a:solidFill>
              </a:rPr>
              <a:t>শিক্ষক পরিচিতি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082283-BDE1-A046-B5FD-2736CDAA2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2" y="1959394"/>
            <a:ext cx="3450070" cy="4402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41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  <p:sndAc>
          <p:stSnd>
            <p:snd r:embed="rId3" name="bomb.wav"/>
          </p:stSnd>
        </p:sndAc>
      </p:transition>
    </mc:Choice>
    <mc:Fallback xmlns="">
      <p:transition spd="slow" advTm="2000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930" y="891540"/>
            <a:ext cx="9521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 </a:t>
            </a:r>
          </a:p>
          <a:p>
            <a:pPr algn="ctr"/>
            <a:r>
              <a:rPr lang="bn-IN" sz="9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9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</a:t>
            </a:r>
          </a:p>
          <a:p>
            <a:pPr algn="ctr"/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232074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062" cy="586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896" y="5863163"/>
            <a:ext cx="436593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কাপড়ের দোকান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55" y="629084"/>
            <a:ext cx="9829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অর্থায়নও ব্যবসায় অর্থায়ন   </a:t>
            </a:r>
          </a:p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  </a:t>
            </a:r>
          </a:p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পৃষ্ঠাঃ-৪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(পারিবারিক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অর্থায়ন) </a:t>
            </a:r>
          </a:p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8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345" y="1716424"/>
            <a:ext cx="109045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পাঠশেষে শিক্ষার্থীরা ------ 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কাকে বলে তা বলতে পারবে। 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শ্রেণি বিভাগ করতে পারবে।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অর্থয়ায়ন ও সরকারি অর্থায়ন চিহ্নিত করতে পারবে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গুরুত্ব বর্ণান করতে পারবে ।</a:t>
            </a:r>
          </a:p>
          <a:p>
            <a:endParaRPr lang="bn-IN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886" y="586855"/>
            <a:ext cx="2374711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2074371910"/>
              </p:ext>
            </p:extLst>
          </p:nvPr>
        </p:nvGraphicFramePr>
        <p:xfrm>
          <a:off x="734096" y="719666"/>
          <a:ext cx="114579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2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563" y="1935480"/>
            <a:ext cx="8194397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পারিবারিক অর্থয়ান নিয়ে আলোচনা করব।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3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15911"/>
            <a:ext cx="9856631" cy="572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822" y="6065950"/>
            <a:ext cx="887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একটা পরিবার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5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236</Words>
  <Application>Microsoft Office PowerPoint</Application>
  <PresentationFormat>Widescreen</PresentationFormat>
  <Paragraphs>73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Mayani Ideal High School</dc:creator>
  <cp:lastModifiedBy>GLMCN72</cp:lastModifiedBy>
  <cp:revision>525</cp:revision>
  <dcterms:created xsi:type="dcterms:W3CDTF">2015-12-24T17:02:25Z</dcterms:created>
  <dcterms:modified xsi:type="dcterms:W3CDTF">2020-02-17T16:42:47Z</dcterms:modified>
</cp:coreProperties>
</file>