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74" r:id="rId8"/>
    <p:sldId id="260" r:id="rId9"/>
    <p:sldId id="261" r:id="rId10"/>
    <p:sldId id="273" r:id="rId11"/>
    <p:sldId id="262" r:id="rId12"/>
    <p:sldId id="265" r:id="rId13"/>
    <p:sldId id="266" r:id="rId14"/>
    <p:sldId id="268" r:id="rId15"/>
    <p:sldId id="275" r:id="rId16"/>
    <p:sldId id="263" r:id="rId17"/>
    <p:sldId id="267" r:id="rId18"/>
    <p:sldId id="269" r:id="rId19"/>
    <p:sldId id="270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E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7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5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8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6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9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3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BDC53-0536-48D3-B260-65ABAB31B2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E78F-5B73-44CE-BE38-CC836001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0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566" y="1396425"/>
            <a:ext cx="5496129" cy="39328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192371" y="1162451"/>
            <a:ext cx="4299044" cy="4544703"/>
          </a:xfrm>
          <a:prstGeom prst="ellipse">
            <a:avLst/>
          </a:prstGeom>
          <a:solidFill>
            <a:schemeClr val="accent6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91" y="1897253"/>
            <a:ext cx="2966577" cy="29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8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6" y="383070"/>
            <a:ext cx="2171700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51" y="676482"/>
            <a:ext cx="3810000" cy="4524375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421999" y="3180523"/>
            <a:ext cx="1656522" cy="29552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7322651" y="224044"/>
            <a:ext cx="4518992" cy="62297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চারকোনা আকৃতি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6991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2285999" y="535021"/>
            <a:ext cx="8686801" cy="5505856"/>
          </a:xfrm>
          <a:prstGeom prst="flowChartConnector">
            <a:avLst/>
          </a:prstGeom>
          <a:solidFill>
            <a:srgbClr val="81D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৮৮ ও ৮৯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25217" y="371061"/>
            <a:ext cx="1855304" cy="128546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325217" y="2319130"/>
            <a:ext cx="1603513" cy="1603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1444486" y="4585251"/>
            <a:ext cx="1616765" cy="1524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66854" y="1013791"/>
            <a:ext cx="71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তিনকোনা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40348" y="2849217"/>
            <a:ext cx="16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চারকোনা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66854" y="5062330"/>
            <a:ext cx="165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গোল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78087" y="1013791"/>
            <a:ext cx="5976730" cy="1835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80521" y="1336956"/>
            <a:ext cx="6202018" cy="4348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80521" y="3033883"/>
            <a:ext cx="6202018" cy="2213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8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590" y="427669"/>
            <a:ext cx="1395039" cy="16058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77421" y="2251881"/>
            <a:ext cx="2074460" cy="159678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82137" y="4293706"/>
            <a:ext cx="1869744" cy="213439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11816" y="424069"/>
            <a:ext cx="163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তিনকোনা আকৃতি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94643" y="3034748"/>
            <a:ext cx="146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চারকোনা আকৃতি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0087" y="4890052"/>
            <a:ext cx="267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গোল আকৃতি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62096 0.7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5" y="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64479 -0.30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43 -4.81481E-6 L -0.65066 -0.304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564" y="789708"/>
            <a:ext cx="6192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১।তিনকোনাকে বলে-----------</a:t>
            </a:r>
          </a:p>
          <a:p>
            <a:endParaRPr lang="bn-IN" sz="3200" dirty="0" smtClean="0"/>
          </a:p>
          <a:p>
            <a:r>
              <a:rPr lang="bn-IN" sz="3200" dirty="0" smtClean="0"/>
              <a:t>২।চারকোনাকে বলে------------</a:t>
            </a:r>
          </a:p>
          <a:p>
            <a:endParaRPr lang="bn-IN" sz="3200" dirty="0" smtClean="0"/>
          </a:p>
          <a:p>
            <a:r>
              <a:rPr lang="bn-IN" sz="3200" dirty="0" smtClean="0"/>
              <a:t>৩।গোলআকৃতি বলে-----------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3660" y="5320144"/>
            <a:ext cx="171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ত্রিভুজ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477490" y="5300015"/>
            <a:ext cx="2193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চতুরভুজ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525489" y="5300015"/>
            <a:ext cx="209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বৃত্ত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146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27891 -0.71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5" y="-3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6654 -0.5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-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10729 -0.4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07403" y="573930"/>
            <a:ext cx="6118698" cy="1634247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1994170" y="2558374"/>
            <a:ext cx="8745165" cy="3511686"/>
          </a:xfrm>
          <a:prstGeom prst="flowChartMagneticDisk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শ্রেনিকক্ষের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আশেপাশের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চারকোনা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7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904" y="3696511"/>
            <a:ext cx="2716696" cy="17752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068111" y="3581612"/>
            <a:ext cx="2014720" cy="18901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923332" y="3544534"/>
            <a:ext cx="1854774" cy="19272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3278221" y="807396"/>
            <a:ext cx="6060332" cy="1400783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698460" y="447472"/>
            <a:ext cx="3035029" cy="19066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ard 4"/>
          <p:cNvSpPr/>
          <p:nvPr/>
        </p:nvSpPr>
        <p:spPr>
          <a:xfrm>
            <a:off x="1488332" y="2558374"/>
            <a:ext cx="9260732" cy="3686783"/>
          </a:xfrm>
          <a:prstGeom prst="flowChartPunchedCar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আশেপাশের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কোনা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চারকোনা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63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"/>
          <p:cNvSpPr/>
          <p:nvPr/>
        </p:nvSpPr>
        <p:spPr>
          <a:xfrm>
            <a:off x="4105072" y="194553"/>
            <a:ext cx="4455268" cy="1391056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6153" y="2149813"/>
            <a:ext cx="9406647" cy="31517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চারকোনা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7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64" y="987741"/>
            <a:ext cx="5632315" cy="49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460311" y="764274"/>
            <a:ext cx="9785445" cy="5691116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54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 কুমার দাস</a:t>
            </a:r>
          </a:p>
          <a:p>
            <a:r>
              <a:rPr lang="bn-IN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IN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IN" sz="54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লুটিয়া সঃ প্রাঃ </a:t>
            </a:r>
            <a:r>
              <a:rPr lang="bn-IN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54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লোহাগড়া,নড়াইল</a:t>
            </a:r>
            <a:r>
              <a:rPr lang="en-US" sz="5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64" y="2047173"/>
            <a:ext cx="3081673" cy="326150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734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9617" y="710618"/>
            <a:ext cx="4598504" cy="27697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</a:rPr>
              <a:t>ধন্যবাদ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76" y="580660"/>
            <a:ext cx="6139173" cy="1994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43" y="3313454"/>
            <a:ext cx="3540155" cy="30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05719" y="873456"/>
            <a:ext cx="8379726" cy="514520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ঃপ্রথম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গনিত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পাঠ্যাংশঃজ্যামিতি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অধ্যায়ঃ১৮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পৃষ্ঠাঃ৮৮-৯০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8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7404" y="1478604"/>
            <a:ext cx="4708187" cy="100194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শিখনফ</a:t>
            </a:r>
            <a:r>
              <a:rPr lang="en-US" sz="5400" dirty="0" err="1">
                <a:solidFill>
                  <a:srgbClr val="FFFF00"/>
                </a:solidFill>
              </a:rPr>
              <a:t>ল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69" y="3313765"/>
            <a:ext cx="8726341" cy="101504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9178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040860" y="116731"/>
            <a:ext cx="9455285" cy="6089516"/>
          </a:xfrm>
          <a:prstGeom prst="irregularSeal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সৃষ্টি-ছড়ার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7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2" y="3307971"/>
            <a:ext cx="2879104" cy="22797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58" y="3235314"/>
            <a:ext cx="3379814" cy="23495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76" y="3235315"/>
            <a:ext cx="2498274" cy="2349536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>
            <a:off x="2013626" y="535021"/>
            <a:ext cx="6838544" cy="195526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2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3158" y="2266542"/>
            <a:ext cx="8268512" cy="26070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আজকের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bn-IN" sz="6000" dirty="0" smtClean="0"/>
              <a:t>জ্যামিতিক </a:t>
            </a:r>
            <a:r>
              <a:rPr lang="bn-IN" sz="6000" dirty="0" smtClean="0"/>
              <a:t>আকৃতি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8305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0" y="550662"/>
            <a:ext cx="2783815" cy="2204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298776"/>
            <a:ext cx="2549932" cy="2549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49" y="481216"/>
            <a:ext cx="4613083" cy="23431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18554" y="3516923"/>
            <a:ext cx="6004905" cy="2004646"/>
          </a:xfrm>
          <a:prstGeom prst="round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গোল আকৃতি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8255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44770" y="449401"/>
            <a:ext cx="2508738" cy="1793631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64" y="480646"/>
            <a:ext cx="2728496" cy="1762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16" y="602534"/>
            <a:ext cx="2359861" cy="16404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13043" y="3273287"/>
            <a:ext cx="6652591" cy="3286539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/>
              <a:t>তিনকোনা আকৃতি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2270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4000" dirty="0" smtClean="0">
            <a:solidFill>
              <a:srgbClr val="FF0000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124</Words>
  <Application>Microsoft Office PowerPoint</Application>
  <PresentationFormat>Custom</PresentationFormat>
  <Paragraphs>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Hp</cp:lastModifiedBy>
  <cp:revision>126</cp:revision>
  <dcterms:created xsi:type="dcterms:W3CDTF">2019-04-28T04:32:46Z</dcterms:created>
  <dcterms:modified xsi:type="dcterms:W3CDTF">2020-02-17T06:54:59Z</dcterms:modified>
</cp:coreProperties>
</file>