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62" r:id="rId4"/>
    <p:sldId id="260" r:id="rId5"/>
    <p:sldId id="261" r:id="rId6"/>
    <p:sldId id="274" r:id="rId7"/>
    <p:sldId id="276" r:id="rId8"/>
    <p:sldId id="278" r:id="rId9"/>
    <p:sldId id="282" r:id="rId10"/>
    <p:sldId id="283" r:id="rId11"/>
    <p:sldId id="270" r:id="rId12"/>
    <p:sldId id="271" r:id="rId13"/>
    <p:sldId id="28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1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6" y="66825"/>
            <a:ext cx="4498145" cy="227544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82552"/>
            <a:ext cx="4495798" cy="22754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342273"/>
            <a:ext cx="4495799" cy="22754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799" y="4582552"/>
            <a:ext cx="4648201" cy="22754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799" y="2427849"/>
            <a:ext cx="4648201" cy="22754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798" y="66825"/>
            <a:ext cx="4648202" cy="237157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905000" y="2925999"/>
            <a:ext cx="570380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আসসালামু</a:t>
            </a:r>
            <a:r>
              <a:rPr lang="en-US" sz="6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আলাইকুম</a:t>
            </a:r>
            <a:endParaRPr lang="en-US" sz="6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867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3400" y="1066799"/>
            <a:ext cx="7620000" cy="513986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800" b="1" i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নৈতিকতা</a:t>
            </a:r>
            <a:endParaRPr lang="en-US" sz="4800" b="1" i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571500" indent="-571500" algn="just">
              <a:buFont typeface="Wingdings" pitchFamily="2" charset="2"/>
              <a:buChar char="v"/>
            </a:pP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সততা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সদাচার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সৌজন্যমূলক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আচারণ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সুন্দর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স্বভাব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মিষ্টি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উন্নত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চরিত্রের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সমন্বয়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নৈতিকতা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571500" indent="-571500" algn="just">
              <a:buFont typeface="Wingdings" pitchFamily="2" charset="2"/>
              <a:buChar char="v"/>
            </a:pP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ইসলামি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শিক্ষার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অন্যতম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মানুষকে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নৈতিকতা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71500" indent="-571500" algn="just">
              <a:buFont typeface="Wingdings" pitchFamily="2" charset="2"/>
              <a:buChar char="v"/>
            </a:pP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33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75385" y="609600"/>
            <a:ext cx="2193229" cy="1107996"/>
          </a:xfrm>
          <a:prstGeom prst="rect">
            <a:avLst/>
          </a:prstGeom>
          <a:solidFill>
            <a:srgbClr val="00B050"/>
          </a:solidFill>
        </p:spPr>
        <p:txBody>
          <a:bodyPr wrap="none">
            <a:spAutoFit/>
          </a:bodyPr>
          <a:lstStyle/>
          <a:p>
            <a:pPr algn="ctr"/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2133600"/>
            <a:ext cx="723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ইসলামি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শিক্ষার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ভিত্তি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?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ইসলামি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শিক্ষার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অন্যতম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?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৩। 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ইসলামি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83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6600" y="533400"/>
            <a:ext cx="1996059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n-US" sz="4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447800"/>
            <a:ext cx="7391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নৈতিকতা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জীবনে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সমস্ত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সুখ-শান্তি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এনে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দেয়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-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কথাটির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যুক্তিকতা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51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-29821"/>
            <a:ext cx="4419600" cy="353502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724400" cy="3505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05200"/>
            <a:ext cx="4724400" cy="33527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1" y="3505200"/>
            <a:ext cx="4419600" cy="335279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600200" y="3511568"/>
            <a:ext cx="6172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9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হাফেজ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510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79634" y="3244334"/>
            <a:ext cx="1847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4290981"/>
            <a:ext cx="4800600" cy="218521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বকর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সিদ্দিক</a:t>
            </a:r>
            <a:endParaRPr lang="en-US" sz="28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সহকারী শিক্ষক (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নৈতিক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bn-BD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28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ইস্কাটন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গার্ডেন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8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১০/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ইস্কাটন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গার্ডেন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রোড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রমনা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ঢাকা</a:t>
            </a:r>
            <a:endParaRPr lang="bn-BD" sz="28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abubakaresk@gmail.com</a:t>
            </a:r>
            <a:endParaRPr lang="en-US" sz="2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43499" y="4290981"/>
            <a:ext cx="3657600" cy="21852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endParaRPr lang="en-US" sz="3600" b="1" i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36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36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sz="36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600" b="1" i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নৈতিক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2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36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6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36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36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য় </a:t>
            </a:r>
            <a:r>
              <a:rPr lang="en-US" sz="36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১১</a:t>
            </a:r>
            <a:endParaRPr lang="bn-BD" sz="3600" b="1" i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5257800" y="76200"/>
            <a:ext cx="3276600" cy="954206"/>
          </a:xfrm>
          <a:prstGeom prst="horizont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</p:txBody>
      </p:sp>
      <p:sp>
        <p:nvSpPr>
          <p:cNvPr id="6" name="Horizontal Scroll 5"/>
          <p:cNvSpPr/>
          <p:nvPr/>
        </p:nvSpPr>
        <p:spPr>
          <a:xfrm>
            <a:off x="609600" y="152400"/>
            <a:ext cx="3200400" cy="954206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E:\all document\সব কিছু\ALL CV\Abu Bakar new Pic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99" y="1390971"/>
            <a:ext cx="2425373" cy="2425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27" r="33886"/>
          <a:stretch/>
        </p:blipFill>
        <p:spPr>
          <a:xfrm>
            <a:off x="5410200" y="1030406"/>
            <a:ext cx="3124199" cy="326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80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391" y="2469371"/>
            <a:ext cx="4479609" cy="225503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391" y="4724401"/>
            <a:ext cx="4479609" cy="212656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24401"/>
            <a:ext cx="4664390" cy="21335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69371"/>
            <a:ext cx="4664390" cy="22550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71"/>
          <a:stretch/>
        </p:blipFill>
        <p:spPr>
          <a:xfrm>
            <a:off x="-1" y="-1"/>
            <a:ext cx="4664391" cy="24693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391" y="-1"/>
            <a:ext cx="4472575" cy="2469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817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600200"/>
            <a:ext cx="8305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u="sng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u="sng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b="1" u="sng" dirty="0" smtClean="0">
                <a:latin typeface="NikoshBAN" pitchFamily="2" charset="0"/>
                <a:cs typeface="NikoshBAN" pitchFamily="2" charset="0"/>
              </a:rPr>
              <a:t>:</a:t>
            </a:r>
          </a:p>
          <a:p>
            <a:pPr algn="ctr"/>
            <a:r>
              <a:rPr lang="en-US" sz="7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7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নৈতিকতা</a:t>
            </a:r>
            <a:endParaRPr lang="en-US" sz="7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57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3400" y="1066799"/>
            <a:ext cx="7620000" cy="412420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6600" b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b="1" u="sng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i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b="1" i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b="1" i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b="1" i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….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320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শিক্ষা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নৈতিকতা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ইসলামি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ইসলামি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শিক্ষার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উৎস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ইসলামি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শিক্ষার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ভিত্তি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নৈতিকতা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95024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3400" y="1066799"/>
            <a:ext cx="7620000" cy="440120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b="1" i="1" u="sng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40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i="1" u="sng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নৈতিকতা</a:t>
            </a:r>
            <a:endParaRPr lang="en-US" sz="4000" b="1" i="1" u="sng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571500" indent="-571500" algn="just">
              <a:buFont typeface="Wingdings" pitchFamily="2" charset="2"/>
              <a:buChar char="Ø"/>
            </a:pP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সঞ্চিত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জ্ঞান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অভিজ্ঞতাকে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জীবনে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সফলভাবে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করাকে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71500" indent="-571500" algn="just">
              <a:buFont typeface="Wingdings" pitchFamily="2" charset="2"/>
              <a:buChar char="Ø"/>
            </a:pP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marL="571500" indent="-571500" algn="just">
              <a:buFont typeface="Wingdings" pitchFamily="2" charset="2"/>
              <a:buChar char="Ø"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সততা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সদাচার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সৌজন্যমূলক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আচারণ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সুন্দর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স্বভাব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মিষ্টি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উন্নত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চরিত্রের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সমন্বয়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নৈতিকতা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17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3400" y="1066799"/>
            <a:ext cx="7620000" cy="33547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800" b="1" i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ইসলামি</a:t>
            </a:r>
            <a:r>
              <a:rPr lang="en-US" sz="48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i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4800" b="1" i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44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ব্যবস্থায়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ইসলামকে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পূর্ণাজ্ঞ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পরিপূর্ণরূপে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তুলে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ধরা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ইসলামি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88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04092" y="533400"/>
            <a:ext cx="7620000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800" b="1" i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ইসলামি</a:t>
            </a:r>
            <a:r>
              <a:rPr lang="en-US" sz="48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i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</a:t>
            </a:r>
            <a:r>
              <a:rPr lang="en-US" sz="48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i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উৎস</a:t>
            </a:r>
            <a:endParaRPr lang="en-US" sz="4800" b="1" i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7" y="1981200"/>
            <a:ext cx="4633125" cy="239293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382" y="1981200"/>
            <a:ext cx="4218018" cy="24003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571"/>
          <a:stretch/>
        </p:blipFill>
        <p:spPr>
          <a:xfrm>
            <a:off x="53705" y="4333213"/>
            <a:ext cx="3037670" cy="2514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1375" y="4408351"/>
            <a:ext cx="2971800" cy="2514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295775"/>
            <a:ext cx="3048000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70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3400" y="1066799"/>
            <a:ext cx="7620000" cy="378565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800" b="1" i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ইসলামি</a:t>
            </a:r>
            <a:r>
              <a:rPr lang="en-US" sz="48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i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</a:t>
            </a:r>
            <a:r>
              <a:rPr lang="en-US" sz="48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i="1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ভিত্তি</a:t>
            </a:r>
            <a:endParaRPr lang="en-US" sz="4800" b="1" i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৩টি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মূলনীতির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প্রতিষ্ঠিত</a:t>
            </a:r>
            <a:endParaRPr lang="en-US" sz="4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তাওহিদ</a:t>
            </a:r>
            <a:endParaRPr lang="en-US" sz="48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রিসালাত</a:t>
            </a:r>
            <a:endParaRPr lang="en-US" sz="48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৩. </a:t>
            </a:r>
            <a:r>
              <a:rPr lang="en-US" sz="4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আখিরাত</a:t>
            </a:r>
            <a:endParaRPr lang="en-US" sz="48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51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5843</TotalTime>
  <Words>245</Words>
  <Application>Microsoft Office PowerPoint</Application>
  <PresentationFormat>On-screen Show (4:3)</PresentationFormat>
  <Paragraphs>45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Abubokor</dc:creator>
  <cp:lastModifiedBy>Abu Bakar</cp:lastModifiedBy>
  <cp:revision>27</cp:revision>
  <dcterms:created xsi:type="dcterms:W3CDTF">2006-08-16T00:00:00Z</dcterms:created>
  <dcterms:modified xsi:type="dcterms:W3CDTF">2020-02-17T06:06:02Z</dcterms:modified>
</cp:coreProperties>
</file>