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9" r:id="rId3"/>
    <p:sldId id="273" r:id="rId4"/>
    <p:sldId id="276" r:id="rId5"/>
    <p:sldId id="261" r:id="rId6"/>
    <p:sldId id="277" r:id="rId7"/>
    <p:sldId id="278" r:id="rId8"/>
    <p:sldId id="260" r:id="rId9"/>
    <p:sldId id="275" r:id="rId10"/>
    <p:sldId id="274" r:id="rId11"/>
    <p:sldId id="262" r:id="rId12"/>
    <p:sldId id="263" r:id="rId13"/>
    <p:sldId id="279" r:id="rId14"/>
    <p:sldId id="280" r:id="rId15"/>
    <p:sldId id="264" r:id="rId16"/>
    <p:sldId id="265" r:id="rId17"/>
    <p:sldId id="266" r:id="rId18"/>
    <p:sldId id="270" r:id="rId19"/>
    <p:sldId id="271" r:id="rId20"/>
    <p:sldId id="267" r:id="rId21"/>
    <p:sldId id="268"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8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3AAC9-30E1-4A7D-86B8-7A2C9679ECE1}"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129A4DC5-EFAB-4F75-A0C4-D559605BCA74}">
      <dgm:prSet phldrT="[Text]" custT="1"/>
      <dgm:spPr>
        <a:solidFill>
          <a:schemeClr val="accent3">
            <a:lumMod val="40000"/>
            <a:lumOff val="60000"/>
          </a:schemeClr>
        </a:solidFill>
      </dgm:spPr>
      <dgm:t>
        <a:bodyPr/>
        <a:lstStyle/>
        <a:p>
          <a:r>
            <a:rPr lang="bn-BD" sz="3200" dirty="0" smtClean="0">
              <a:solidFill>
                <a:srgbClr val="00B0F0"/>
              </a:solidFill>
              <a:latin typeface="NikoshBAN" panose="02000000000000000000" pitchFamily="2" charset="0"/>
              <a:cs typeface="NikoshBAN" panose="02000000000000000000" pitchFamily="2" charset="0"/>
            </a:rPr>
            <a:t>জেলা</a:t>
          </a:r>
        </a:p>
        <a:p>
          <a:r>
            <a:rPr lang="bn-BD" sz="3200" dirty="0" smtClean="0">
              <a:solidFill>
                <a:srgbClr val="00B0F0"/>
              </a:solidFill>
              <a:latin typeface="NikoshBAN" panose="02000000000000000000" pitchFamily="2" charset="0"/>
              <a:cs typeface="NikoshBAN" panose="02000000000000000000" pitchFamily="2" charset="0"/>
            </a:rPr>
            <a:t>প্রশসক।</a:t>
          </a:r>
          <a:endParaRPr lang="en-US" sz="3200" dirty="0">
            <a:solidFill>
              <a:srgbClr val="00B0F0"/>
            </a:solidFill>
            <a:latin typeface="NikoshBAN" panose="02000000000000000000" pitchFamily="2" charset="0"/>
            <a:cs typeface="NikoshBAN" panose="02000000000000000000" pitchFamily="2" charset="0"/>
          </a:endParaRPr>
        </a:p>
      </dgm:t>
    </dgm:pt>
    <dgm:pt modelId="{E983E4C7-0AB4-4B6F-8A79-6B13A7B6F03A}" type="parTrans" cxnId="{BBEC475E-7E01-43A1-A2EA-7DD100B12DE6}">
      <dgm:prSet/>
      <dgm:spPr/>
      <dgm:t>
        <a:bodyPr/>
        <a:lstStyle/>
        <a:p>
          <a:endParaRPr lang="en-US"/>
        </a:p>
      </dgm:t>
    </dgm:pt>
    <dgm:pt modelId="{46757ECC-61C6-48F6-98C8-A2DF3DA5AEDE}" type="sibTrans" cxnId="{BBEC475E-7E01-43A1-A2EA-7DD100B12DE6}">
      <dgm:prSet/>
      <dgm:spPr/>
      <dgm:t>
        <a:bodyPr/>
        <a:lstStyle/>
        <a:p>
          <a:endParaRPr lang="en-US"/>
        </a:p>
      </dgm:t>
    </dgm:pt>
    <dgm:pt modelId="{DC7E30E5-18F6-447B-9EF3-C3FFF5A18E9E}">
      <dgm:prSet phldrT="[Text]" custT="1"/>
      <dgm:spPr>
        <a:solidFill>
          <a:schemeClr val="bg2">
            <a:lumMod val="40000"/>
            <a:lumOff val="60000"/>
          </a:schemeClr>
        </a:solidFill>
      </dgm:spPr>
      <dgm:t>
        <a:bodyPr/>
        <a:lstStyle/>
        <a:p>
          <a:r>
            <a:rPr lang="bn-BD" sz="3200" dirty="0" smtClean="0">
              <a:latin typeface="NikoshBAN" panose="02000000000000000000" pitchFamily="2" charset="0"/>
              <a:cs typeface="NikoshBAN" panose="02000000000000000000" pitchFamily="2" charset="0"/>
            </a:rPr>
            <a:t>১।  প্রশসনিক</a:t>
          </a:r>
          <a:endParaRPr lang="bn-BD" sz="2000" dirty="0" smtClean="0">
            <a:latin typeface="NikoshBAN" panose="02000000000000000000" pitchFamily="2" charset="0"/>
            <a:cs typeface="NikoshBAN" panose="02000000000000000000" pitchFamily="2" charset="0"/>
          </a:endParaRPr>
        </a:p>
        <a:p>
          <a:r>
            <a:rPr lang="bn-BD" sz="3200" dirty="0" smtClean="0">
              <a:latin typeface="NikoshBAN" panose="02000000000000000000" pitchFamily="2" charset="0"/>
              <a:cs typeface="NikoshBAN" panose="02000000000000000000" pitchFamily="2" charset="0"/>
            </a:rPr>
            <a:t>কাজ।</a:t>
          </a:r>
          <a:endParaRPr lang="en-US" sz="3200" dirty="0">
            <a:latin typeface="NikoshBAN" panose="02000000000000000000" pitchFamily="2" charset="0"/>
            <a:cs typeface="NikoshBAN" panose="02000000000000000000" pitchFamily="2" charset="0"/>
          </a:endParaRPr>
        </a:p>
      </dgm:t>
    </dgm:pt>
    <dgm:pt modelId="{6A51DF2B-520E-4685-B855-047003AB7522}" type="parTrans" cxnId="{C629E4A5-2C42-4F7C-99FF-0955DB084CEE}">
      <dgm:prSet/>
      <dgm:spPr/>
      <dgm:t>
        <a:bodyPr/>
        <a:lstStyle/>
        <a:p>
          <a:endParaRPr lang="en-US"/>
        </a:p>
      </dgm:t>
    </dgm:pt>
    <dgm:pt modelId="{F12B670F-67F4-48C3-A9CB-89AE333D0640}" type="sibTrans" cxnId="{C629E4A5-2C42-4F7C-99FF-0955DB084CEE}">
      <dgm:prSet/>
      <dgm:spPr/>
      <dgm:t>
        <a:bodyPr/>
        <a:lstStyle/>
        <a:p>
          <a:endParaRPr lang="en-US"/>
        </a:p>
      </dgm:t>
    </dgm:pt>
    <dgm:pt modelId="{C9A5FCE8-41BA-48A1-A053-5BDA51530D7F}">
      <dgm:prSet phldrT="[Text]" custT="1"/>
      <dgm:spPr>
        <a:solidFill>
          <a:schemeClr val="accent2">
            <a:lumMod val="50000"/>
          </a:schemeClr>
        </a:solidFill>
      </dgm:spPr>
      <dgm:t>
        <a:bodyPr/>
        <a:lstStyle/>
        <a:p>
          <a:r>
            <a:rPr lang="bn-BD" sz="3200" dirty="0" smtClean="0">
              <a:solidFill>
                <a:schemeClr val="bg2">
                  <a:lumMod val="60000"/>
                  <a:lumOff val="40000"/>
                </a:schemeClr>
              </a:solidFill>
              <a:latin typeface="NikoshBAN" panose="02000000000000000000" pitchFamily="2" charset="0"/>
              <a:cs typeface="NikoshBAN" panose="02000000000000000000" pitchFamily="2" charset="0"/>
            </a:rPr>
            <a:t>২। উন্নয়ন</a:t>
          </a:r>
        </a:p>
        <a:p>
          <a:r>
            <a:rPr lang="bn-BD" sz="3200" dirty="0" smtClean="0">
              <a:solidFill>
                <a:schemeClr val="bg2">
                  <a:lumMod val="60000"/>
                  <a:lumOff val="40000"/>
                </a:schemeClr>
              </a:solidFill>
              <a:latin typeface="NikoshBAN" panose="02000000000000000000" pitchFamily="2" charset="0"/>
              <a:cs typeface="NikoshBAN" panose="02000000000000000000" pitchFamily="2" charset="0"/>
            </a:rPr>
            <a:t>মূলক কাজ।</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dgm:t>
    </dgm:pt>
    <dgm:pt modelId="{6E22B1E4-1AC3-4DEC-A3A7-16C7FA688776}" type="parTrans" cxnId="{C63754A2-EEA5-4A40-85B3-76A651876FC0}">
      <dgm:prSet/>
      <dgm:spPr/>
      <dgm:t>
        <a:bodyPr/>
        <a:lstStyle/>
        <a:p>
          <a:endParaRPr lang="en-US"/>
        </a:p>
      </dgm:t>
    </dgm:pt>
    <dgm:pt modelId="{BA8B92AE-B7E6-4DEC-BB06-A72BE66038C8}" type="sibTrans" cxnId="{C63754A2-EEA5-4A40-85B3-76A651876FC0}">
      <dgm:prSet/>
      <dgm:spPr/>
      <dgm:t>
        <a:bodyPr/>
        <a:lstStyle/>
        <a:p>
          <a:endParaRPr lang="en-US"/>
        </a:p>
      </dgm:t>
    </dgm:pt>
    <dgm:pt modelId="{E246F00B-7B92-438E-ABB1-B9A95CF685A4}">
      <dgm:prSet phldrT="[Text]" custT="1"/>
      <dgm:spPr>
        <a:solidFill>
          <a:schemeClr val="accent6">
            <a:lumMod val="75000"/>
          </a:schemeClr>
        </a:solidFill>
      </dgm:spPr>
      <dgm:t>
        <a:bodyPr/>
        <a:lstStyle/>
        <a:p>
          <a:r>
            <a:rPr lang="bn-BD" sz="3200" dirty="0" smtClean="0">
              <a:solidFill>
                <a:srgbClr val="00B050"/>
              </a:solidFill>
              <a:latin typeface="NikoshBAN" panose="02000000000000000000" pitchFamily="2" charset="0"/>
              <a:cs typeface="NikoshBAN" panose="02000000000000000000" pitchFamily="2" charset="0"/>
            </a:rPr>
            <a:t>৩। </a:t>
          </a:r>
          <a:r>
            <a:rPr lang="en-US" sz="3200" dirty="0" err="1" smtClean="0">
              <a:solidFill>
                <a:srgbClr val="00B050"/>
              </a:solidFill>
              <a:latin typeface="NikoshBAN" panose="02000000000000000000" pitchFamily="2" charset="0"/>
              <a:cs typeface="NikoshBAN" panose="02000000000000000000" pitchFamily="2" charset="0"/>
            </a:rPr>
            <a:t>যোগাযোগ</a:t>
          </a:r>
          <a:endParaRPr lang="bn-BD" sz="3200" dirty="0" smtClean="0">
            <a:solidFill>
              <a:srgbClr val="00B050"/>
            </a:solidFill>
            <a:latin typeface="NikoshBAN" panose="02000000000000000000" pitchFamily="2" charset="0"/>
            <a:cs typeface="NikoshBAN" panose="02000000000000000000" pitchFamily="2" charset="0"/>
          </a:endParaRPr>
        </a:p>
        <a:p>
          <a:r>
            <a:rPr lang="bn-BD" sz="3200" dirty="0" smtClean="0">
              <a:solidFill>
                <a:srgbClr val="00B050"/>
              </a:solidFill>
              <a:latin typeface="NikoshBAN" panose="02000000000000000000" pitchFamily="2" charset="0"/>
              <a:cs typeface="NikoshBAN" panose="02000000000000000000" pitchFamily="2" charset="0"/>
            </a:rPr>
            <a:t>রক্ষা কাজ।</a:t>
          </a:r>
          <a:r>
            <a:rPr lang="en-US" sz="3200" dirty="0" smtClean="0">
              <a:solidFill>
                <a:srgbClr val="00B050"/>
              </a:solidFill>
              <a:latin typeface="NikoshBAN" panose="02000000000000000000" pitchFamily="2" charset="0"/>
              <a:cs typeface="NikoshBAN" panose="02000000000000000000" pitchFamily="2" charset="0"/>
            </a:rPr>
            <a:t>  </a:t>
          </a:r>
          <a:endParaRPr lang="en-US" sz="3200" dirty="0">
            <a:solidFill>
              <a:srgbClr val="00B050"/>
            </a:solidFill>
            <a:latin typeface="NikoshBAN" panose="02000000000000000000" pitchFamily="2" charset="0"/>
            <a:cs typeface="NikoshBAN" panose="02000000000000000000" pitchFamily="2" charset="0"/>
          </a:endParaRPr>
        </a:p>
      </dgm:t>
    </dgm:pt>
    <dgm:pt modelId="{7113BA54-F7B7-4989-BEA5-37E263F63058}" type="parTrans" cxnId="{DC69916A-BD9E-44EC-9FB4-F168D58F9B1B}">
      <dgm:prSet/>
      <dgm:spPr/>
      <dgm:t>
        <a:bodyPr/>
        <a:lstStyle/>
        <a:p>
          <a:endParaRPr lang="en-US"/>
        </a:p>
      </dgm:t>
    </dgm:pt>
    <dgm:pt modelId="{074AA91A-A927-4DD0-BEB9-25007FA1C117}" type="sibTrans" cxnId="{DC69916A-BD9E-44EC-9FB4-F168D58F9B1B}">
      <dgm:prSet/>
      <dgm:spPr/>
      <dgm:t>
        <a:bodyPr/>
        <a:lstStyle/>
        <a:p>
          <a:endParaRPr lang="en-US"/>
        </a:p>
      </dgm:t>
    </dgm:pt>
    <dgm:pt modelId="{E426505E-1335-4FB6-A128-724C3AA34FB4}">
      <dgm:prSet phldrT="[Text]" custT="1"/>
      <dgm:spPr>
        <a:solidFill>
          <a:schemeClr val="accent4">
            <a:lumMod val="75000"/>
          </a:schemeClr>
        </a:solidFill>
      </dgm:spPr>
      <dgm:t>
        <a:bodyPr/>
        <a:lstStyle/>
        <a:p>
          <a:r>
            <a:rPr lang="bn-BD" sz="2800" dirty="0" smtClean="0">
              <a:solidFill>
                <a:srgbClr val="002060"/>
              </a:solidFill>
              <a:latin typeface="NikoshBAN" panose="02000000000000000000" pitchFamily="2" charset="0"/>
              <a:cs typeface="NikoshBAN" panose="02000000000000000000" pitchFamily="2" charset="0"/>
            </a:rPr>
            <a:t>৪।  রাজস্ব</a:t>
          </a:r>
        </a:p>
        <a:p>
          <a:r>
            <a:rPr lang="bn-BD" sz="2800" dirty="0" smtClean="0">
              <a:solidFill>
                <a:srgbClr val="002060"/>
              </a:solidFill>
              <a:latin typeface="NikoshBAN" panose="02000000000000000000" pitchFamily="2" charset="0"/>
              <a:cs typeface="NikoshBAN" panose="02000000000000000000" pitchFamily="2" charset="0"/>
            </a:rPr>
            <a:t>আদায়ের</a:t>
          </a:r>
        </a:p>
        <a:p>
          <a:r>
            <a:rPr lang="bn-BD" sz="2800" dirty="0" smtClean="0">
              <a:solidFill>
                <a:srgbClr val="002060"/>
              </a:solidFill>
              <a:latin typeface="NikoshBAN" panose="02000000000000000000" pitchFamily="2" charset="0"/>
              <a:cs typeface="NikoshBAN" panose="02000000000000000000" pitchFamily="2" charset="0"/>
            </a:rPr>
            <a:t>কাজ।</a:t>
          </a:r>
          <a:endParaRPr lang="en-US" sz="2800" dirty="0">
            <a:solidFill>
              <a:srgbClr val="002060"/>
            </a:solidFill>
            <a:latin typeface="NikoshBAN" panose="02000000000000000000" pitchFamily="2" charset="0"/>
            <a:cs typeface="NikoshBAN" panose="02000000000000000000" pitchFamily="2" charset="0"/>
          </a:endParaRPr>
        </a:p>
      </dgm:t>
    </dgm:pt>
    <dgm:pt modelId="{15A184FA-7EE1-49A2-836B-579225ADA00A}" type="parTrans" cxnId="{176D3893-3334-490E-86EE-80B215EABD88}">
      <dgm:prSet/>
      <dgm:spPr/>
      <dgm:t>
        <a:bodyPr/>
        <a:lstStyle/>
        <a:p>
          <a:endParaRPr lang="en-US"/>
        </a:p>
      </dgm:t>
    </dgm:pt>
    <dgm:pt modelId="{6F12E814-BDA4-4497-960B-8277BEC9D8E4}" type="sibTrans" cxnId="{176D3893-3334-490E-86EE-80B215EABD88}">
      <dgm:prSet/>
      <dgm:spPr/>
      <dgm:t>
        <a:bodyPr/>
        <a:lstStyle/>
        <a:p>
          <a:endParaRPr lang="en-US"/>
        </a:p>
      </dgm:t>
    </dgm:pt>
    <dgm:pt modelId="{EBEABFE2-2985-4120-A625-B02CB4B690D7}">
      <dgm:prSet phldrT="[Text]" custT="1"/>
      <dgm:spPr>
        <a:solidFill>
          <a:schemeClr val="accent3">
            <a:lumMod val="75000"/>
          </a:schemeClr>
        </a:solidFill>
      </dgm:spPr>
      <dgm:t>
        <a:bodyPr/>
        <a:lstStyle/>
        <a:p>
          <a:r>
            <a:rPr lang="bn-BD" sz="3200" dirty="0" smtClean="0">
              <a:solidFill>
                <a:schemeClr val="accent3">
                  <a:lumMod val="60000"/>
                  <a:lumOff val="40000"/>
                </a:schemeClr>
              </a:solidFill>
              <a:latin typeface="NikoshBAN" panose="02000000000000000000" pitchFamily="2" charset="0"/>
              <a:cs typeface="NikoshBAN" panose="02000000000000000000" pitchFamily="2" charset="0"/>
            </a:rPr>
            <a:t>৫।  সমন্বয়</a:t>
          </a:r>
        </a:p>
        <a:p>
          <a:r>
            <a:rPr lang="bn-BD" sz="3200" dirty="0" smtClean="0">
              <a:solidFill>
                <a:schemeClr val="accent3">
                  <a:lumMod val="60000"/>
                  <a:lumOff val="40000"/>
                </a:schemeClr>
              </a:solidFill>
              <a:latin typeface="NikoshBAN" panose="02000000000000000000" pitchFamily="2" charset="0"/>
              <a:cs typeface="NikoshBAN" panose="02000000000000000000" pitchFamily="2" charset="0"/>
            </a:rPr>
            <a:t>রক্ষা কাজ।</a:t>
          </a:r>
          <a:endParaRPr lang="en-US" sz="3200" dirty="0">
            <a:solidFill>
              <a:schemeClr val="accent3">
                <a:lumMod val="60000"/>
                <a:lumOff val="40000"/>
              </a:schemeClr>
            </a:solidFill>
            <a:latin typeface="NikoshBAN" panose="02000000000000000000" pitchFamily="2" charset="0"/>
            <a:cs typeface="NikoshBAN" panose="02000000000000000000" pitchFamily="2" charset="0"/>
          </a:endParaRPr>
        </a:p>
      </dgm:t>
    </dgm:pt>
    <dgm:pt modelId="{44408A67-DE7D-459F-9919-BE2E7AAAA378}" type="parTrans" cxnId="{FD652301-DF06-42E1-A36A-076A58A9C06F}">
      <dgm:prSet/>
      <dgm:spPr/>
      <dgm:t>
        <a:bodyPr/>
        <a:lstStyle/>
        <a:p>
          <a:endParaRPr lang="en-US"/>
        </a:p>
      </dgm:t>
    </dgm:pt>
    <dgm:pt modelId="{CDA6C7E6-D4B8-441A-8876-E24FA5ACABC0}" type="sibTrans" cxnId="{FD652301-DF06-42E1-A36A-076A58A9C06F}">
      <dgm:prSet/>
      <dgm:spPr/>
      <dgm:t>
        <a:bodyPr/>
        <a:lstStyle/>
        <a:p>
          <a:endParaRPr lang="en-US"/>
        </a:p>
      </dgm:t>
    </dgm:pt>
    <dgm:pt modelId="{289EC580-2D82-4F36-AACD-20E69C977332}">
      <dgm:prSet phldrT="[Text]" custT="1"/>
      <dgm:spPr>
        <a:solidFill>
          <a:schemeClr val="tx2">
            <a:lumMod val="25000"/>
          </a:schemeClr>
        </a:solidFill>
      </dgm:spPr>
      <dgm:t>
        <a:bodyPr/>
        <a:lstStyle/>
        <a:p>
          <a:r>
            <a:rPr lang="bn-BD" sz="2800" dirty="0" smtClean="0">
              <a:solidFill>
                <a:srgbClr val="002060"/>
              </a:solidFill>
              <a:latin typeface="NikoshBAN" panose="02000000000000000000" pitchFamily="2" charset="0"/>
              <a:cs typeface="NikoshBAN" panose="02000000000000000000" pitchFamily="2" charset="0"/>
            </a:rPr>
            <a:t>৬।  বিচার</a:t>
          </a:r>
        </a:p>
        <a:p>
          <a:r>
            <a:rPr lang="bn-BD" sz="2800" dirty="0" smtClean="0">
              <a:solidFill>
                <a:srgbClr val="002060"/>
              </a:solidFill>
              <a:latin typeface="NikoshBAN" panose="02000000000000000000" pitchFamily="2" charset="0"/>
              <a:cs typeface="NikoshBAN" panose="02000000000000000000" pitchFamily="2" charset="0"/>
            </a:rPr>
            <a:t>সংক্রান্ত</a:t>
          </a:r>
        </a:p>
        <a:p>
          <a:r>
            <a:rPr lang="bn-BD" sz="2800" dirty="0" smtClean="0">
              <a:solidFill>
                <a:srgbClr val="002060"/>
              </a:solidFill>
              <a:latin typeface="NikoshBAN" panose="02000000000000000000" pitchFamily="2" charset="0"/>
              <a:cs typeface="NikoshBAN" panose="02000000000000000000" pitchFamily="2" charset="0"/>
            </a:rPr>
            <a:t>কাজ।</a:t>
          </a:r>
          <a:endParaRPr lang="en-US" sz="2800" dirty="0">
            <a:solidFill>
              <a:srgbClr val="002060"/>
            </a:solidFill>
            <a:latin typeface="NikoshBAN" panose="02000000000000000000" pitchFamily="2" charset="0"/>
            <a:cs typeface="NikoshBAN" panose="02000000000000000000" pitchFamily="2" charset="0"/>
          </a:endParaRPr>
        </a:p>
      </dgm:t>
    </dgm:pt>
    <dgm:pt modelId="{23B28EAA-AB20-40A9-B6D6-F3F71E3C0C79}" type="parTrans" cxnId="{BF5ED204-A559-4C2E-AF7B-DD5293A2D1E3}">
      <dgm:prSet/>
      <dgm:spPr/>
      <dgm:t>
        <a:bodyPr/>
        <a:lstStyle/>
        <a:p>
          <a:endParaRPr lang="en-US"/>
        </a:p>
      </dgm:t>
    </dgm:pt>
    <dgm:pt modelId="{8C518B21-81EA-4EB7-8A97-8C370575A107}" type="sibTrans" cxnId="{BF5ED204-A559-4C2E-AF7B-DD5293A2D1E3}">
      <dgm:prSet/>
      <dgm:spPr/>
      <dgm:t>
        <a:bodyPr/>
        <a:lstStyle/>
        <a:p>
          <a:endParaRPr lang="en-US"/>
        </a:p>
      </dgm:t>
    </dgm:pt>
    <dgm:pt modelId="{06A58CBB-787C-4DE4-9B10-3052F2E41B50}" type="pres">
      <dgm:prSet presAssocID="{BF63AAC9-30E1-4A7D-86B8-7A2C9679ECE1}" presName="Name0" presStyleCnt="0">
        <dgm:presLayoutVars>
          <dgm:chMax val="1"/>
          <dgm:chPref val="1"/>
          <dgm:dir/>
          <dgm:animOne val="branch"/>
          <dgm:animLvl val="lvl"/>
        </dgm:presLayoutVars>
      </dgm:prSet>
      <dgm:spPr/>
      <dgm:t>
        <a:bodyPr/>
        <a:lstStyle/>
        <a:p>
          <a:endParaRPr lang="en-US"/>
        </a:p>
      </dgm:t>
    </dgm:pt>
    <dgm:pt modelId="{3A7AF24C-553A-4E88-9E24-984FA6E71114}" type="pres">
      <dgm:prSet presAssocID="{129A4DC5-EFAB-4F75-A0C4-D559605BCA74}" presName="Parent" presStyleLbl="node0" presStyleIdx="0" presStyleCnt="1" custScaleX="109227">
        <dgm:presLayoutVars>
          <dgm:chMax val="6"/>
          <dgm:chPref val="6"/>
        </dgm:presLayoutVars>
      </dgm:prSet>
      <dgm:spPr/>
      <dgm:t>
        <a:bodyPr/>
        <a:lstStyle/>
        <a:p>
          <a:endParaRPr lang="en-US"/>
        </a:p>
      </dgm:t>
    </dgm:pt>
    <dgm:pt modelId="{8F5E8719-137C-4288-A158-BEBFC61E66BA}" type="pres">
      <dgm:prSet presAssocID="{DC7E30E5-18F6-447B-9EF3-C3FFF5A18E9E}" presName="Accent1" presStyleCnt="0"/>
      <dgm:spPr/>
    </dgm:pt>
    <dgm:pt modelId="{A0C7600B-4E0F-4C5C-9840-3227A09272E1}" type="pres">
      <dgm:prSet presAssocID="{DC7E30E5-18F6-447B-9EF3-C3FFF5A18E9E}" presName="Accent" presStyleLbl="bgShp" presStyleIdx="0" presStyleCnt="6"/>
      <dgm:spPr/>
    </dgm:pt>
    <dgm:pt modelId="{BFF2CC39-A9A0-4D61-A972-969B425A41E6}" type="pres">
      <dgm:prSet presAssocID="{DC7E30E5-18F6-447B-9EF3-C3FFF5A18E9E}" presName="Child1" presStyleLbl="node1" presStyleIdx="0" presStyleCnt="6" custScaleX="179446" custLinFactNeighborX="13240" custLinFactNeighborY="-3018">
        <dgm:presLayoutVars>
          <dgm:chMax val="0"/>
          <dgm:chPref val="0"/>
          <dgm:bulletEnabled val="1"/>
        </dgm:presLayoutVars>
      </dgm:prSet>
      <dgm:spPr/>
      <dgm:t>
        <a:bodyPr/>
        <a:lstStyle/>
        <a:p>
          <a:endParaRPr lang="en-US"/>
        </a:p>
      </dgm:t>
    </dgm:pt>
    <dgm:pt modelId="{8B9EDC2E-8F9B-429B-9047-BB437D151C13}" type="pres">
      <dgm:prSet presAssocID="{C9A5FCE8-41BA-48A1-A053-5BDA51530D7F}" presName="Accent2" presStyleCnt="0"/>
      <dgm:spPr/>
    </dgm:pt>
    <dgm:pt modelId="{62CBDC48-AEC0-4586-96B9-27816CC77F4F}" type="pres">
      <dgm:prSet presAssocID="{C9A5FCE8-41BA-48A1-A053-5BDA51530D7F}" presName="Accent" presStyleLbl="bgShp" presStyleIdx="1" presStyleCnt="6"/>
      <dgm:spPr/>
    </dgm:pt>
    <dgm:pt modelId="{94E2FC4F-89D6-454B-9384-CD15A4906273}" type="pres">
      <dgm:prSet presAssocID="{C9A5FCE8-41BA-48A1-A053-5BDA51530D7F}" presName="Child2" presStyleLbl="node1" presStyleIdx="1" presStyleCnt="6" custScaleX="198940" custLinFactNeighborX="73094" custLinFactNeighborY="6035">
        <dgm:presLayoutVars>
          <dgm:chMax val="0"/>
          <dgm:chPref val="0"/>
          <dgm:bulletEnabled val="1"/>
        </dgm:presLayoutVars>
      </dgm:prSet>
      <dgm:spPr/>
      <dgm:t>
        <a:bodyPr/>
        <a:lstStyle/>
        <a:p>
          <a:endParaRPr lang="en-US"/>
        </a:p>
      </dgm:t>
    </dgm:pt>
    <dgm:pt modelId="{1B32DFDB-824A-4790-981D-3656BB00D23A}" type="pres">
      <dgm:prSet presAssocID="{E246F00B-7B92-438E-ABB1-B9A95CF685A4}" presName="Accent3" presStyleCnt="0"/>
      <dgm:spPr/>
    </dgm:pt>
    <dgm:pt modelId="{7E771CE1-71B7-44AA-87F9-D6773DBC430E}" type="pres">
      <dgm:prSet presAssocID="{E246F00B-7B92-438E-ABB1-B9A95CF685A4}" presName="Accent" presStyleLbl="bgShp" presStyleIdx="2" presStyleCnt="6"/>
      <dgm:spPr/>
    </dgm:pt>
    <dgm:pt modelId="{BE77144F-ECFB-4E81-9085-3DFD800F3645}" type="pres">
      <dgm:prSet presAssocID="{E246F00B-7B92-438E-ABB1-B9A95CF685A4}" presName="Child3" presStyleLbl="node1" presStyleIdx="2" presStyleCnt="6" custScaleX="162479" custLinFactX="70" custLinFactNeighborX="100000" custLinFactNeighborY="-4024">
        <dgm:presLayoutVars>
          <dgm:chMax val="0"/>
          <dgm:chPref val="0"/>
          <dgm:bulletEnabled val="1"/>
        </dgm:presLayoutVars>
      </dgm:prSet>
      <dgm:spPr/>
      <dgm:t>
        <a:bodyPr/>
        <a:lstStyle/>
        <a:p>
          <a:endParaRPr lang="en-US"/>
        </a:p>
      </dgm:t>
    </dgm:pt>
    <dgm:pt modelId="{204F8B34-E361-43FE-AB69-A031F5A2003B}" type="pres">
      <dgm:prSet presAssocID="{E426505E-1335-4FB6-A128-724C3AA34FB4}" presName="Accent4" presStyleCnt="0"/>
      <dgm:spPr/>
    </dgm:pt>
    <dgm:pt modelId="{8951CBC8-E8E8-4760-9107-4EFE13297694}" type="pres">
      <dgm:prSet presAssocID="{E426505E-1335-4FB6-A128-724C3AA34FB4}" presName="Accent" presStyleLbl="bgShp" presStyleIdx="3" presStyleCnt="6"/>
      <dgm:spPr/>
    </dgm:pt>
    <dgm:pt modelId="{069E4324-8AE9-4D7D-B195-1E25E5CD5E8B}" type="pres">
      <dgm:prSet presAssocID="{E426505E-1335-4FB6-A128-724C3AA34FB4}" presName="Child4" presStyleLbl="node1" presStyleIdx="3" presStyleCnt="6" custScaleX="181561">
        <dgm:presLayoutVars>
          <dgm:chMax val="0"/>
          <dgm:chPref val="0"/>
          <dgm:bulletEnabled val="1"/>
        </dgm:presLayoutVars>
      </dgm:prSet>
      <dgm:spPr/>
      <dgm:t>
        <a:bodyPr/>
        <a:lstStyle/>
        <a:p>
          <a:endParaRPr lang="en-US"/>
        </a:p>
      </dgm:t>
    </dgm:pt>
    <dgm:pt modelId="{E90B047C-CD56-42B0-8C0F-8E83F9E5F5F4}" type="pres">
      <dgm:prSet presAssocID="{EBEABFE2-2985-4120-A625-B02CB4B690D7}" presName="Accent5" presStyleCnt="0"/>
      <dgm:spPr/>
    </dgm:pt>
    <dgm:pt modelId="{9B1A57EA-FB47-4A90-9004-3338F3275F0F}" type="pres">
      <dgm:prSet presAssocID="{EBEABFE2-2985-4120-A625-B02CB4B690D7}" presName="Accent" presStyleLbl="bgShp" presStyleIdx="4" presStyleCnt="6"/>
      <dgm:spPr/>
    </dgm:pt>
    <dgm:pt modelId="{AA749765-D467-4AB6-BDD9-C03907AB2BEA}" type="pres">
      <dgm:prSet presAssocID="{EBEABFE2-2985-4120-A625-B02CB4B690D7}" presName="Child5" presStyleLbl="node1" presStyleIdx="4" presStyleCnt="6" custScaleX="196957" custLinFactNeighborX="-72224" custLinFactNeighborY="-4023">
        <dgm:presLayoutVars>
          <dgm:chMax val="0"/>
          <dgm:chPref val="0"/>
          <dgm:bulletEnabled val="1"/>
        </dgm:presLayoutVars>
      </dgm:prSet>
      <dgm:spPr/>
      <dgm:t>
        <a:bodyPr/>
        <a:lstStyle/>
        <a:p>
          <a:endParaRPr lang="en-US"/>
        </a:p>
      </dgm:t>
    </dgm:pt>
    <dgm:pt modelId="{E68702C2-96F2-42B2-B665-90EB5864773B}" type="pres">
      <dgm:prSet presAssocID="{289EC580-2D82-4F36-AACD-20E69C977332}" presName="Accent6" presStyleCnt="0"/>
      <dgm:spPr/>
    </dgm:pt>
    <dgm:pt modelId="{D6346183-0A3D-4914-AAE3-6C24A90706E5}" type="pres">
      <dgm:prSet presAssocID="{289EC580-2D82-4F36-AACD-20E69C977332}" presName="Accent" presStyleLbl="bgShp" presStyleIdx="5" presStyleCnt="6"/>
      <dgm:spPr/>
    </dgm:pt>
    <dgm:pt modelId="{F1228D32-4855-4EB5-9765-8BF54C645541}" type="pres">
      <dgm:prSet presAssocID="{289EC580-2D82-4F36-AACD-20E69C977332}" presName="Child6" presStyleLbl="node1" presStyleIdx="5" presStyleCnt="6" custScaleX="166959" custLinFactNeighborX="-53950" custLinFactNeighborY="-11064">
        <dgm:presLayoutVars>
          <dgm:chMax val="0"/>
          <dgm:chPref val="0"/>
          <dgm:bulletEnabled val="1"/>
        </dgm:presLayoutVars>
      </dgm:prSet>
      <dgm:spPr/>
      <dgm:t>
        <a:bodyPr/>
        <a:lstStyle/>
        <a:p>
          <a:endParaRPr lang="en-US"/>
        </a:p>
      </dgm:t>
    </dgm:pt>
  </dgm:ptLst>
  <dgm:cxnLst>
    <dgm:cxn modelId="{BBEC475E-7E01-43A1-A2EA-7DD100B12DE6}" srcId="{BF63AAC9-30E1-4A7D-86B8-7A2C9679ECE1}" destId="{129A4DC5-EFAB-4F75-A0C4-D559605BCA74}" srcOrd="0" destOrd="0" parTransId="{E983E4C7-0AB4-4B6F-8A79-6B13A7B6F03A}" sibTransId="{46757ECC-61C6-48F6-98C8-A2DF3DA5AEDE}"/>
    <dgm:cxn modelId="{A20E986A-5E19-4B7B-8FB5-D9340A192290}" type="presOf" srcId="{BF63AAC9-30E1-4A7D-86B8-7A2C9679ECE1}" destId="{06A58CBB-787C-4DE4-9B10-3052F2E41B50}" srcOrd="0" destOrd="0" presId="urn:microsoft.com/office/officeart/2011/layout/HexagonRadial"/>
    <dgm:cxn modelId="{73A26F80-F53D-47A0-8DAF-A2B69950D2D5}" type="presOf" srcId="{E246F00B-7B92-438E-ABB1-B9A95CF685A4}" destId="{BE77144F-ECFB-4E81-9085-3DFD800F3645}" srcOrd="0" destOrd="0" presId="urn:microsoft.com/office/officeart/2011/layout/HexagonRadial"/>
    <dgm:cxn modelId="{C63754A2-EEA5-4A40-85B3-76A651876FC0}" srcId="{129A4DC5-EFAB-4F75-A0C4-D559605BCA74}" destId="{C9A5FCE8-41BA-48A1-A053-5BDA51530D7F}" srcOrd="1" destOrd="0" parTransId="{6E22B1E4-1AC3-4DEC-A3A7-16C7FA688776}" sibTransId="{BA8B92AE-B7E6-4DEC-BB06-A72BE66038C8}"/>
    <dgm:cxn modelId="{176D3893-3334-490E-86EE-80B215EABD88}" srcId="{129A4DC5-EFAB-4F75-A0C4-D559605BCA74}" destId="{E426505E-1335-4FB6-A128-724C3AA34FB4}" srcOrd="3" destOrd="0" parTransId="{15A184FA-7EE1-49A2-836B-579225ADA00A}" sibTransId="{6F12E814-BDA4-4497-960B-8277BEC9D8E4}"/>
    <dgm:cxn modelId="{FD652301-DF06-42E1-A36A-076A58A9C06F}" srcId="{129A4DC5-EFAB-4F75-A0C4-D559605BCA74}" destId="{EBEABFE2-2985-4120-A625-B02CB4B690D7}" srcOrd="4" destOrd="0" parTransId="{44408A67-DE7D-459F-9919-BE2E7AAAA378}" sibTransId="{CDA6C7E6-D4B8-441A-8876-E24FA5ACABC0}"/>
    <dgm:cxn modelId="{00C3D060-F245-4F83-AD54-FC0A3132478E}" type="presOf" srcId="{E426505E-1335-4FB6-A128-724C3AA34FB4}" destId="{069E4324-8AE9-4D7D-B195-1E25E5CD5E8B}" srcOrd="0" destOrd="0" presId="urn:microsoft.com/office/officeart/2011/layout/HexagonRadial"/>
    <dgm:cxn modelId="{C629E4A5-2C42-4F7C-99FF-0955DB084CEE}" srcId="{129A4DC5-EFAB-4F75-A0C4-D559605BCA74}" destId="{DC7E30E5-18F6-447B-9EF3-C3FFF5A18E9E}" srcOrd="0" destOrd="0" parTransId="{6A51DF2B-520E-4685-B855-047003AB7522}" sibTransId="{F12B670F-67F4-48C3-A9CB-89AE333D0640}"/>
    <dgm:cxn modelId="{3529299C-8479-4DD2-806E-B2F104238F83}" type="presOf" srcId="{EBEABFE2-2985-4120-A625-B02CB4B690D7}" destId="{AA749765-D467-4AB6-BDD9-C03907AB2BEA}" srcOrd="0" destOrd="0" presId="urn:microsoft.com/office/officeart/2011/layout/HexagonRadial"/>
    <dgm:cxn modelId="{ABB08B4F-1817-4644-B02F-528AA14DEECD}" type="presOf" srcId="{C9A5FCE8-41BA-48A1-A053-5BDA51530D7F}" destId="{94E2FC4F-89D6-454B-9384-CD15A4906273}" srcOrd="0" destOrd="0" presId="urn:microsoft.com/office/officeart/2011/layout/HexagonRadial"/>
    <dgm:cxn modelId="{DC69916A-BD9E-44EC-9FB4-F168D58F9B1B}" srcId="{129A4DC5-EFAB-4F75-A0C4-D559605BCA74}" destId="{E246F00B-7B92-438E-ABB1-B9A95CF685A4}" srcOrd="2" destOrd="0" parTransId="{7113BA54-F7B7-4989-BEA5-37E263F63058}" sibTransId="{074AA91A-A927-4DD0-BEB9-25007FA1C117}"/>
    <dgm:cxn modelId="{BF5ED204-A559-4C2E-AF7B-DD5293A2D1E3}" srcId="{129A4DC5-EFAB-4F75-A0C4-D559605BCA74}" destId="{289EC580-2D82-4F36-AACD-20E69C977332}" srcOrd="5" destOrd="0" parTransId="{23B28EAA-AB20-40A9-B6D6-F3F71E3C0C79}" sibTransId="{8C518B21-81EA-4EB7-8A97-8C370575A107}"/>
    <dgm:cxn modelId="{D4360578-BE86-4D36-A462-7D1F531054D6}" type="presOf" srcId="{129A4DC5-EFAB-4F75-A0C4-D559605BCA74}" destId="{3A7AF24C-553A-4E88-9E24-984FA6E71114}" srcOrd="0" destOrd="0" presId="urn:microsoft.com/office/officeart/2011/layout/HexagonRadial"/>
    <dgm:cxn modelId="{8CB5B841-46C0-4717-8D08-46B2E7BA006E}" type="presOf" srcId="{DC7E30E5-18F6-447B-9EF3-C3FFF5A18E9E}" destId="{BFF2CC39-A9A0-4D61-A972-969B425A41E6}" srcOrd="0" destOrd="0" presId="urn:microsoft.com/office/officeart/2011/layout/HexagonRadial"/>
    <dgm:cxn modelId="{B8F7D26A-3C2D-4F20-990C-760FD203BA1B}" type="presOf" srcId="{289EC580-2D82-4F36-AACD-20E69C977332}" destId="{F1228D32-4855-4EB5-9765-8BF54C645541}" srcOrd="0" destOrd="0" presId="urn:microsoft.com/office/officeart/2011/layout/HexagonRadial"/>
    <dgm:cxn modelId="{DAC60544-BEF8-442E-AD56-0250F37C3008}" type="presParOf" srcId="{06A58CBB-787C-4DE4-9B10-3052F2E41B50}" destId="{3A7AF24C-553A-4E88-9E24-984FA6E71114}" srcOrd="0" destOrd="0" presId="urn:microsoft.com/office/officeart/2011/layout/HexagonRadial"/>
    <dgm:cxn modelId="{4D9E40B9-96D2-4590-BC86-521BF5598561}" type="presParOf" srcId="{06A58CBB-787C-4DE4-9B10-3052F2E41B50}" destId="{8F5E8719-137C-4288-A158-BEBFC61E66BA}" srcOrd="1" destOrd="0" presId="urn:microsoft.com/office/officeart/2011/layout/HexagonRadial"/>
    <dgm:cxn modelId="{A3668C1D-8283-4593-B9BD-D0F6C6BD7B81}" type="presParOf" srcId="{8F5E8719-137C-4288-A158-BEBFC61E66BA}" destId="{A0C7600B-4E0F-4C5C-9840-3227A09272E1}" srcOrd="0" destOrd="0" presId="urn:microsoft.com/office/officeart/2011/layout/HexagonRadial"/>
    <dgm:cxn modelId="{51B43E24-EEE3-45F7-AB1A-0C2080899B77}" type="presParOf" srcId="{06A58CBB-787C-4DE4-9B10-3052F2E41B50}" destId="{BFF2CC39-A9A0-4D61-A972-969B425A41E6}" srcOrd="2" destOrd="0" presId="urn:microsoft.com/office/officeart/2011/layout/HexagonRadial"/>
    <dgm:cxn modelId="{7677B69C-2667-46CB-A2C0-D0B2205B73C7}" type="presParOf" srcId="{06A58CBB-787C-4DE4-9B10-3052F2E41B50}" destId="{8B9EDC2E-8F9B-429B-9047-BB437D151C13}" srcOrd="3" destOrd="0" presId="urn:microsoft.com/office/officeart/2011/layout/HexagonRadial"/>
    <dgm:cxn modelId="{C09A1279-EC5D-4D82-BCC3-40F83F15E588}" type="presParOf" srcId="{8B9EDC2E-8F9B-429B-9047-BB437D151C13}" destId="{62CBDC48-AEC0-4586-96B9-27816CC77F4F}" srcOrd="0" destOrd="0" presId="urn:microsoft.com/office/officeart/2011/layout/HexagonRadial"/>
    <dgm:cxn modelId="{51FD74C7-15D0-441A-A72A-1EB3F8C5DA7A}" type="presParOf" srcId="{06A58CBB-787C-4DE4-9B10-3052F2E41B50}" destId="{94E2FC4F-89D6-454B-9384-CD15A4906273}" srcOrd="4" destOrd="0" presId="urn:microsoft.com/office/officeart/2011/layout/HexagonRadial"/>
    <dgm:cxn modelId="{863442DA-86E7-408B-84AC-EA2CD695DBC1}" type="presParOf" srcId="{06A58CBB-787C-4DE4-9B10-3052F2E41B50}" destId="{1B32DFDB-824A-4790-981D-3656BB00D23A}" srcOrd="5" destOrd="0" presId="urn:microsoft.com/office/officeart/2011/layout/HexagonRadial"/>
    <dgm:cxn modelId="{2F33C185-41B1-4452-ADF9-9CC81B64EBEA}" type="presParOf" srcId="{1B32DFDB-824A-4790-981D-3656BB00D23A}" destId="{7E771CE1-71B7-44AA-87F9-D6773DBC430E}" srcOrd="0" destOrd="0" presId="urn:microsoft.com/office/officeart/2011/layout/HexagonRadial"/>
    <dgm:cxn modelId="{507C8A4E-1385-42C6-8A28-C657CA9CB562}" type="presParOf" srcId="{06A58CBB-787C-4DE4-9B10-3052F2E41B50}" destId="{BE77144F-ECFB-4E81-9085-3DFD800F3645}" srcOrd="6" destOrd="0" presId="urn:microsoft.com/office/officeart/2011/layout/HexagonRadial"/>
    <dgm:cxn modelId="{65A0F489-6920-48B0-A45D-08D7AB961940}" type="presParOf" srcId="{06A58CBB-787C-4DE4-9B10-3052F2E41B50}" destId="{204F8B34-E361-43FE-AB69-A031F5A2003B}" srcOrd="7" destOrd="0" presId="urn:microsoft.com/office/officeart/2011/layout/HexagonRadial"/>
    <dgm:cxn modelId="{A4910BA7-0DF0-4110-A12C-873EF7C93025}" type="presParOf" srcId="{204F8B34-E361-43FE-AB69-A031F5A2003B}" destId="{8951CBC8-E8E8-4760-9107-4EFE13297694}" srcOrd="0" destOrd="0" presId="urn:microsoft.com/office/officeart/2011/layout/HexagonRadial"/>
    <dgm:cxn modelId="{7BB175EC-D1E0-4282-89F7-1A05287B065B}" type="presParOf" srcId="{06A58CBB-787C-4DE4-9B10-3052F2E41B50}" destId="{069E4324-8AE9-4D7D-B195-1E25E5CD5E8B}" srcOrd="8" destOrd="0" presId="urn:microsoft.com/office/officeart/2011/layout/HexagonRadial"/>
    <dgm:cxn modelId="{EBC1FB64-65D7-44FA-9E8A-7AC5846F06EF}" type="presParOf" srcId="{06A58CBB-787C-4DE4-9B10-3052F2E41B50}" destId="{E90B047C-CD56-42B0-8C0F-8E83F9E5F5F4}" srcOrd="9" destOrd="0" presId="urn:microsoft.com/office/officeart/2011/layout/HexagonRadial"/>
    <dgm:cxn modelId="{0B499BA8-5DC2-49E2-A5A9-96568D30F766}" type="presParOf" srcId="{E90B047C-CD56-42B0-8C0F-8E83F9E5F5F4}" destId="{9B1A57EA-FB47-4A90-9004-3338F3275F0F}" srcOrd="0" destOrd="0" presId="urn:microsoft.com/office/officeart/2011/layout/HexagonRadial"/>
    <dgm:cxn modelId="{7A58D68D-49B0-4685-81FE-4DBCEA454917}" type="presParOf" srcId="{06A58CBB-787C-4DE4-9B10-3052F2E41B50}" destId="{AA749765-D467-4AB6-BDD9-C03907AB2BEA}" srcOrd="10" destOrd="0" presId="urn:microsoft.com/office/officeart/2011/layout/HexagonRadial"/>
    <dgm:cxn modelId="{D6EE5C25-8407-499E-B44D-6B36420C2FA0}" type="presParOf" srcId="{06A58CBB-787C-4DE4-9B10-3052F2E41B50}" destId="{E68702C2-96F2-42B2-B665-90EB5864773B}" srcOrd="11" destOrd="0" presId="urn:microsoft.com/office/officeart/2011/layout/HexagonRadial"/>
    <dgm:cxn modelId="{21F45EBB-8314-483D-959C-16E3E06C0C6A}" type="presParOf" srcId="{E68702C2-96F2-42B2-B665-90EB5864773B}" destId="{D6346183-0A3D-4914-AAE3-6C24A90706E5}" srcOrd="0" destOrd="0" presId="urn:microsoft.com/office/officeart/2011/layout/HexagonRadial"/>
    <dgm:cxn modelId="{E0BC60C2-F958-4A1A-B802-A1475E17658D}" type="presParOf" srcId="{06A58CBB-787C-4DE4-9B10-3052F2E41B50}" destId="{F1228D32-4855-4EB5-9765-8BF54C64554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1708736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D279304-AB1E-4006-8FF2-F8AFC6B6E643}"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259534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2984726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024052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525353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4026313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26215068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8612055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116598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12201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2366159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D279304-AB1E-4006-8FF2-F8AFC6B6E643}"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34741501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D279304-AB1E-4006-8FF2-F8AFC6B6E643}" type="datetimeFigureOut">
              <a:rPr lang="en-US" smtClean="0"/>
              <a:t>2/17/2020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3758021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27629259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1376661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FD279304-AB1E-4006-8FF2-F8AFC6B6E643}" type="datetimeFigureOut">
              <a:rPr lang="en-US" smtClean="0"/>
              <a:t>2/17/2020</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1931662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D279304-AB1E-4006-8FF2-F8AFC6B6E643}" type="datetimeFigureOut">
              <a:rPr lang="en-US" smtClean="0"/>
              <a:t>2/17/2020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4339FFA-581E-4AC6-993D-4071811E649D}" type="slidenum">
              <a:rPr lang="en-US" smtClean="0"/>
              <a:t>‹#›</a:t>
            </a:fld>
            <a:endParaRPr lang="en-US"/>
          </a:p>
        </p:txBody>
      </p:sp>
    </p:spTree>
    <p:extLst>
      <p:ext uri="{BB962C8B-B14F-4D97-AF65-F5344CB8AC3E}">
        <p14:creationId xmlns:p14="http://schemas.microsoft.com/office/powerpoint/2010/main" val="418821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D279304-AB1E-4006-8FF2-F8AFC6B6E643}" type="datetimeFigureOut">
              <a:rPr lang="en-US" smtClean="0"/>
              <a:t>2/17/2020</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B4339FFA-581E-4AC6-993D-4071811E649D}" type="slidenum">
              <a:rPr lang="en-US" smtClean="0"/>
              <a:t>‹#›</a:t>
            </a:fld>
            <a:endParaRPr lang="en-US"/>
          </a:p>
        </p:txBody>
      </p:sp>
    </p:spTree>
    <p:extLst>
      <p:ext uri="{BB962C8B-B14F-4D97-AF65-F5344CB8AC3E}">
        <p14:creationId xmlns:p14="http://schemas.microsoft.com/office/powerpoint/2010/main" val="4137780701"/>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53" y="0"/>
            <a:ext cx="12192000" cy="6858000"/>
          </a:xfrm>
          <a:prstGeom prst="rect">
            <a:avLst/>
          </a:prstGeom>
        </p:spPr>
      </p:pic>
      <p:sp>
        <p:nvSpPr>
          <p:cNvPr id="5" name="TextBox 4"/>
          <p:cNvSpPr txBox="1"/>
          <p:nvPr/>
        </p:nvSpPr>
        <p:spPr>
          <a:xfrm>
            <a:off x="168442" y="2310063"/>
            <a:ext cx="11393906" cy="1015663"/>
          </a:xfrm>
          <a:prstGeom prst="rect">
            <a:avLst/>
          </a:prstGeom>
          <a:noFill/>
        </p:spPr>
        <p:txBody>
          <a:bodyPr wrap="square" rtlCol="0">
            <a:spAutoFit/>
          </a:bodyPr>
          <a:lstStyle/>
          <a:p>
            <a:pPr algn="ctr"/>
            <a:r>
              <a:rPr lang="en-US" sz="6000" dirty="0" err="1" smtClean="0">
                <a:solidFill>
                  <a:srgbClr val="FFFF00"/>
                </a:solidFill>
                <a:latin typeface="NikoshBAN" panose="02000000000000000000" pitchFamily="2" charset="0"/>
                <a:cs typeface="NikoshBAN" panose="02000000000000000000" pitchFamily="2" charset="0"/>
              </a:rPr>
              <a:t>পৌরনীতি</a:t>
            </a:r>
            <a:r>
              <a:rPr lang="en-US" sz="6000" dirty="0" smtClean="0">
                <a:solidFill>
                  <a:srgbClr val="FFFF00"/>
                </a:solidFill>
                <a:latin typeface="NikoshBAN" panose="02000000000000000000" pitchFamily="2" charset="0"/>
                <a:cs typeface="NikoshBAN" panose="02000000000000000000" pitchFamily="2" charset="0"/>
              </a:rPr>
              <a:t> ও </a:t>
            </a:r>
            <a:r>
              <a:rPr lang="en-US" sz="6000" dirty="0" err="1" smtClean="0">
                <a:solidFill>
                  <a:srgbClr val="FFFF00"/>
                </a:solidFill>
                <a:latin typeface="NikoshBAN" panose="02000000000000000000" pitchFamily="2" charset="0"/>
                <a:cs typeface="NikoshBAN" panose="02000000000000000000" pitchFamily="2" charset="0"/>
              </a:rPr>
              <a:t>সু-শাসন</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ক্লাশে</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সবাইকে</a:t>
            </a:r>
            <a:r>
              <a:rPr lang="en-US" sz="6000" dirty="0" smtClean="0">
                <a:solidFill>
                  <a:srgbClr val="FFFF00"/>
                </a:solidFill>
                <a:latin typeface="NikoshBAN" panose="02000000000000000000" pitchFamily="2" charset="0"/>
                <a:cs typeface="NikoshBAN" panose="02000000000000000000" pitchFamily="2" charset="0"/>
              </a:rPr>
              <a:t> </a:t>
            </a:r>
            <a:r>
              <a:rPr lang="en-US" sz="6000" dirty="0" err="1" smtClean="0">
                <a:solidFill>
                  <a:srgbClr val="FFFF00"/>
                </a:solidFill>
                <a:latin typeface="NikoshBAN" panose="02000000000000000000" pitchFamily="2" charset="0"/>
                <a:cs typeface="NikoshBAN" panose="02000000000000000000" pitchFamily="2" charset="0"/>
              </a:rPr>
              <a:t>স্বাগতম</a:t>
            </a:r>
            <a:endParaRPr lang="en-US" sz="6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941345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376736"/>
          </a:xfrm>
          <a:prstGeom prst="rect">
            <a:avLst/>
          </a:prstGeom>
        </p:spPr>
      </p:pic>
      <p:sp>
        <p:nvSpPr>
          <p:cNvPr id="3" name="TextBox 2"/>
          <p:cNvSpPr txBox="1"/>
          <p:nvPr/>
        </p:nvSpPr>
        <p:spPr>
          <a:xfrm>
            <a:off x="926431" y="6376737"/>
            <a:ext cx="10720137"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315519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50472" y="1669143"/>
            <a:ext cx="7661563" cy="1323439"/>
          </a:xfrm>
          <a:prstGeom prst="rect">
            <a:avLst/>
          </a:prstGeom>
          <a:noFill/>
        </p:spPr>
        <p:txBody>
          <a:bodyPr wrap="square" rtlCol="0">
            <a:spAutoFit/>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জেলা প্রশসক কি?</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540326" y="2992582"/>
            <a:ext cx="11208327" cy="2554545"/>
          </a:xfrm>
          <a:prstGeom prst="rect">
            <a:avLst/>
          </a:prstGeom>
          <a:noFill/>
        </p:spPr>
        <p:txBody>
          <a:bodyPr wrap="square" rtlCol="0">
            <a:spAutoFit/>
          </a:bodyPr>
          <a:lstStyle/>
          <a:p>
            <a:r>
              <a:rPr lang="bn-BD" sz="3200" dirty="0" smtClean="0">
                <a:solidFill>
                  <a:srgbClr val="00B0F0"/>
                </a:solidFill>
                <a:latin typeface="NikoshBAN" panose="02000000000000000000" pitchFamily="2" charset="0"/>
                <a:cs typeface="NikoshBAN" panose="02000000000000000000" pitchFamily="2" charset="0"/>
              </a:rPr>
              <a:t>জেলা প্রশসক হলেন একটি জেলার চালিকাশক্তি। তিনি বাংলাদেশের সিভিল </a:t>
            </a:r>
            <a:r>
              <a:rPr lang="en-US" sz="3200" dirty="0" err="1" smtClean="0">
                <a:solidFill>
                  <a:srgbClr val="00B0F0"/>
                </a:solidFill>
                <a:latin typeface="NikoshBAN" panose="02000000000000000000" pitchFamily="2" charset="0"/>
                <a:cs typeface="NikoshBAN" panose="02000000000000000000" pitchFamily="2" charset="0"/>
              </a:rPr>
              <a:t>সার্ভিস</a:t>
            </a:r>
            <a:r>
              <a:rPr lang="bn-BD" sz="3200" dirty="0" smtClean="0">
                <a:solidFill>
                  <a:srgbClr val="00B0F0"/>
                </a:solidFill>
                <a:latin typeface="NikoshBAN" panose="02000000000000000000" pitchFamily="2" charset="0"/>
                <a:cs typeface="NikoshBAN" panose="02000000000000000000" pitchFamily="2" charset="0"/>
              </a:rPr>
              <a:t>  কমিশনের একজন অভিজ্ঞ কর্মকর্তা। জেলার উন্নয়নমূলক  কাজের জন্য জেলার সকল দপ্তরের খুজ খবর নিয়ে থাকেন। বাংলাদেশ সচিবালয় হতে প্রেরিত সকল প্রশসনিক সিদ্ধান্ত ও নীতি মালা সমূহ সহকর্মীদের নিয়ে বাস্তবায়ন করে থাকেন। এ জন্য তাকে জেলার চালিকা শক্তি ও মধ্য-মনি বলা হয়ে থাকে। </a:t>
            </a:r>
            <a:endParaRPr lang="en-US"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20542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9654" y="858980"/>
            <a:ext cx="10792691" cy="1015663"/>
          </a:xfrm>
          <a:prstGeom prst="rect">
            <a:avLst/>
          </a:prstGeom>
          <a:noFill/>
        </p:spPr>
        <p:txBody>
          <a:bodyPr wrap="square" rtlCol="0">
            <a:spAutoFit/>
          </a:bodyPr>
          <a:lstStyle/>
          <a:p>
            <a:pPr algn="ctr"/>
            <a:r>
              <a:rPr lang="bn-BD" sz="6000" dirty="0" smtClean="0">
                <a:solidFill>
                  <a:schemeClr val="accent1">
                    <a:lumMod val="40000"/>
                    <a:lumOff val="60000"/>
                  </a:schemeClr>
                </a:solidFill>
                <a:latin typeface="NikoshBAN" panose="02000000000000000000" pitchFamily="2" charset="0"/>
                <a:cs typeface="NikoshBAN" panose="02000000000000000000" pitchFamily="2" charset="0"/>
              </a:rPr>
              <a:t>জেলা প্রশাসকের কার্যাবলী সমূহঃ-</a:t>
            </a:r>
            <a:endParaRPr lang="en-US" sz="6000" dirty="0">
              <a:solidFill>
                <a:schemeClr val="accent1">
                  <a:lumMod val="40000"/>
                  <a:lumOff val="60000"/>
                </a:schemeClr>
              </a:solidFill>
              <a:latin typeface="NikoshBAN" panose="02000000000000000000" pitchFamily="2" charset="0"/>
              <a:cs typeface="NikoshBAN" panose="02000000000000000000" pitchFamily="2" charset="0"/>
            </a:endParaRPr>
          </a:p>
        </p:txBody>
      </p:sp>
      <p:graphicFrame>
        <p:nvGraphicFramePr>
          <p:cNvPr id="3" name="Diagram 2"/>
          <p:cNvGraphicFramePr/>
          <p:nvPr>
            <p:extLst>
              <p:ext uri="{D42A27DB-BD31-4B8C-83A1-F6EECF244321}">
                <p14:modId xmlns:p14="http://schemas.microsoft.com/office/powerpoint/2010/main" val="3455092124"/>
              </p:ext>
            </p:extLst>
          </p:nvPr>
        </p:nvGraphicFramePr>
        <p:xfrm>
          <a:off x="0" y="2036618"/>
          <a:ext cx="12192000" cy="49183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38975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graphicEl>
                                              <a:dgm id="{3A7AF24C-553A-4E88-9E24-984FA6E71114}"/>
                                            </p:graphicEl>
                                          </p:spTgt>
                                        </p:tgtEl>
                                        <p:attrNameLst>
                                          <p:attrName>style.visibility</p:attrName>
                                        </p:attrNameLst>
                                      </p:cBhvr>
                                      <p:to>
                                        <p:strVal val="visible"/>
                                      </p:to>
                                    </p:set>
                                    <p:animEffect transition="in" filter="wipe(down)">
                                      <p:cBhvr>
                                        <p:cTn id="15" dur="580">
                                          <p:stCondLst>
                                            <p:cond delay="0"/>
                                          </p:stCondLst>
                                        </p:cTn>
                                        <p:tgtEl>
                                          <p:spTgt spid="3">
                                            <p:graphicEl>
                                              <a:dgm id="{3A7AF24C-553A-4E88-9E24-984FA6E71114}"/>
                                            </p:graphicEl>
                                          </p:spTgt>
                                        </p:tgtEl>
                                      </p:cBhvr>
                                    </p:animEffect>
                                    <p:anim calcmode="lin" valueType="num">
                                      <p:cBhvr>
                                        <p:cTn id="16" dur="1822" tmFilter="0,0; 0.14,0.36; 0.43,0.73; 0.71,0.91; 1.0,1.0">
                                          <p:stCondLst>
                                            <p:cond delay="0"/>
                                          </p:stCondLst>
                                        </p:cTn>
                                        <p:tgtEl>
                                          <p:spTgt spid="3">
                                            <p:graphicEl>
                                              <a:dgm id="{3A7AF24C-553A-4E88-9E24-984FA6E71114}"/>
                                            </p:graphicEl>
                                          </p:spTgt>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graphicEl>
                                              <a:dgm id="{3A7AF24C-553A-4E88-9E24-984FA6E71114}"/>
                                            </p:graphicEl>
                                          </p:spTgt>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graphicEl>
                                              <a:dgm id="{3A7AF24C-553A-4E88-9E24-984FA6E71114}"/>
                                            </p:graphicEl>
                                          </p:spTgt>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graphicEl>
                                              <a:dgm id="{3A7AF24C-553A-4E88-9E24-984FA6E71114}"/>
                                            </p:graphicEl>
                                          </p:spTgt>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graphicEl>
                                              <a:dgm id="{3A7AF24C-553A-4E88-9E24-984FA6E71114}"/>
                                            </p:graphicEl>
                                          </p:spTgt>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graphicEl>
                                              <a:dgm id="{3A7AF24C-553A-4E88-9E24-984FA6E71114}"/>
                                            </p:graphicEl>
                                          </p:spTgt>
                                        </p:tgtEl>
                                      </p:cBhvr>
                                      <p:to x="100000" y="60000"/>
                                    </p:animScale>
                                    <p:animScale>
                                      <p:cBhvr>
                                        <p:cTn id="22" dur="166" decel="50000">
                                          <p:stCondLst>
                                            <p:cond delay="676"/>
                                          </p:stCondLst>
                                        </p:cTn>
                                        <p:tgtEl>
                                          <p:spTgt spid="3">
                                            <p:graphicEl>
                                              <a:dgm id="{3A7AF24C-553A-4E88-9E24-984FA6E71114}"/>
                                            </p:graphicEl>
                                          </p:spTgt>
                                        </p:tgtEl>
                                      </p:cBhvr>
                                      <p:to x="100000" y="100000"/>
                                    </p:animScale>
                                    <p:animScale>
                                      <p:cBhvr>
                                        <p:cTn id="23" dur="26">
                                          <p:stCondLst>
                                            <p:cond delay="1312"/>
                                          </p:stCondLst>
                                        </p:cTn>
                                        <p:tgtEl>
                                          <p:spTgt spid="3">
                                            <p:graphicEl>
                                              <a:dgm id="{3A7AF24C-553A-4E88-9E24-984FA6E71114}"/>
                                            </p:graphicEl>
                                          </p:spTgt>
                                        </p:tgtEl>
                                      </p:cBhvr>
                                      <p:to x="100000" y="80000"/>
                                    </p:animScale>
                                    <p:animScale>
                                      <p:cBhvr>
                                        <p:cTn id="24" dur="166" decel="50000">
                                          <p:stCondLst>
                                            <p:cond delay="1338"/>
                                          </p:stCondLst>
                                        </p:cTn>
                                        <p:tgtEl>
                                          <p:spTgt spid="3">
                                            <p:graphicEl>
                                              <a:dgm id="{3A7AF24C-553A-4E88-9E24-984FA6E71114}"/>
                                            </p:graphicEl>
                                          </p:spTgt>
                                        </p:tgtEl>
                                      </p:cBhvr>
                                      <p:to x="100000" y="100000"/>
                                    </p:animScale>
                                    <p:animScale>
                                      <p:cBhvr>
                                        <p:cTn id="25" dur="26">
                                          <p:stCondLst>
                                            <p:cond delay="1642"/>
                                          </p:stCondLst>
                                        </p:cTn>
                                        <p:tgtEl>
                                          <p:spTgt spid="3">
                                            <p:graphicEl>
                                              <a:dgm id="{3A7AF24C-553A-4E88-9E24-984FA6E71114}"/>
                                            </p:graphicEl>
                                          </p:spTgt>
                                        </p:tgtEl>
                                      </p:cBhvr>
                                      <p:to x="100000" y="90000"/>
                                    </p:animScale>
                                    <p:animScale>
                                      <p:cBhvr>
                                        <p:cTn id="26" dur="166" decel="50000">
                                          <p:stCondLst>
                                            <p:cond delay="1668"/>
                                          </p:stCondLst>
                                        </p:cTn>
                                        <p:tgtEl>
                                          <p:spTgt spid="3">
                                            <p:graphicEl>
                                              <a:dgm id="{3A7AF24C-553A-4E88-9E24-984FA6E71114}"/>
                                            </p:graphicEl>
                                          </p:spTgt>
                                        </p:tgtEl>
                                      </p:cBhvr>
                                      <p:to x="100000" y="100000"/>
                                    </p:animScale>
                                    <p:animScale>
                                      <p:cBhvr>
                                        <p:cTn id="27" dur="26">
                                          <p:stCondLst>
                                            <p:cond delay="1808"/>
                                          </p:stCondLst>
                                        </p:cTn>
                                        <p:tgtEl>
                                          <p:spTgt spid="3">
                                            <p:graphicEl>
                                              <a:dgm id="{3A7AF24C-553A-4E88-9E24-984FA6E71114}"/>
                                            </p:graphicEl>
                                          </p:spTgt>
                                        </p:tgtEl>
                                      </p:cBhvr>
                                      <p:to x="100000" y="95000"/>
                                    </p:animScale>
                                    <p:animScale>
                                      <p:cBhvr>
                                        <p:cTn id="28" dur="166" decel="50000">
                                          <p:stCondLst>
                                            <p:cond delay="1834"/>
                                          </p:stCondLst>
                                        </p:cTn>
                                        <p:tgtEl>
                                          <p:spTgt spid="3">
                                            <p:graphicEl>
                                              <a:dgm id="{3A7AF24C-553A-4E88-9E24-984FA6E71114}"/>
                                            </p:graphicEl>
                                          </p:spTgt>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3">
                                            <p:graphicEl>
                                              <a:dgm id="{A0C7600B-4E0F-4C5C-9840-3227A09272E1}"/>
                                            </p:graphicEl>
                                          </p:spTgt>
                                        </p:tgtEl>
                                        <p:attrNameLst>
                                          <p:attrName>style.visibility</p:attrName>
                                        </p:attrNameLst>
                                      </p:cBhvr>
                                      <p:to>
                                        <p:strVal val="visible"/>
                                      </p:to>
                                    </p:set>
                                    <p:animEffect transition="in" filter="wipe(down)">
                                      <p:cBhvr>
                                        <p:cTn id="33" dur="580">
                                          <p:stCondLst>
                                            <p:cond delay="0"/>
                                          </p:stCondLst>
                                        </p:cTn>
                                        <p:tgtEl>
                                          <p:spTgt spid="3">
                                            <p:graphicEl>
                                              <a:dgm id="{A0C7600B-4E0F-4C5C-9840-3227A09272E1}"/>
                                            </p:graphicEl>
                                          </p:spTgt>
                                        </p:tgtEl>
                                      </p:cBhvr>
                                    </p:animEffect>
                                    <p:anim calcmode="lin" valueType="num">
                                      <p:cBhvr>
                                        <p:cTn id="34" dur="1822" tmFilter="0,0; 0.14,0.36; 0.43,0.73; 0.71,0.91; 1.0,1.0">
                                          <p:stCondLst>
                                            <p:cond delay="0"/>
                                          </p:stCondLst>
                                        </p:cTn>
                                        <p:tgtEl>
                                          <p:spTgt spid="3">
                                            <p:graphicEl>
                                              <a:dgm id="{A0C7600B-4E0F-4C5C-9840-3227A09272E1}"/>
                                            </p:graphic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3">
                                            <p:graphicEl>
                                              <a:dgm id="{A0C7600B-4E0F-4C5C-9840-3227A09272E1}"/>
                                            </p:graphic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3">
                                            <p:graphicEl>
                                              <a:dgm id="{A0C7600B-4E0F-4C5C-9840-3227A09272E1}"/>
                                            </p:graphic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3">
                                            <p:graphicEl>
                                              <a:dgm id="{A0C7600B-4E0F-4C5C-9840-3227A09272E1}"/>
                                            </p:graphic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3">
                                            <p:graphicEl>
                                              <a:dgm id="{A0C7600B-4E0F-4C5C-9840-3227A09272E1}"/>
                                            </p:graphic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3">
                                            <p:graphicEl>
                                              <a:dgm id="{A0C7600B-4E0F-4C5C-9840-3227A09272E1}"/>
                                            </p:graphicEl>
                                          </p:spTgt>
                                        </p:tgtEl>
                                      </p:cBhvr>
                                      <p:to x="100000" y="60000"/>
                                    </p:animScale>
                                    <p:animScale>
                                      <p:cBhvr>
                                        <p:cTn id="40" dur="166" decel="50000">
                                          <p:stCondLst>
                                            <p:cond delay="676"/>
                                          </p:stCondLst>
                                        </p:cTn>
                                        <p:tgtEl>
                                          <p:spTgt spid="3">
                                            <p:graphicEl>
                                              <a:dgm id="{A0C7600B-4E0F-4C5C-9840-3227A09272E1}"/>
                                            </p:graphicEl>
                                          </p:spTgt>
                                        </p:tgtEl>
                                      </p:cBhvr>
                                      <p:to x="100000" y="100000"/>
                                    </p:animScale>
                                    <p:animScale>
                                      <p:cBhvr>
                                        <p:cTn id="41" dur="26">
                                          <p:stCondLst>
                                            <p:cond delay="1312"/>
                                          </p:stCondLst>
                                        </p:cTn>
                                        <p:tgtEl>
                                          <p:spTgt spid="3">
                                            <p:graphicEl>
                                              <a:dgm id="{A0C7600B-4E0F-4C5C-9840-3227A09272E1}"/>
                                            </p:graphicEl>
                                          </p:spTgt>
                                        </p:tgtEl>
                                      </p:cBhvr>
                                      <p:to x="100000" y="80000"/>
                                    </p:animScale>
                                    <p:animScale>
                                      <p:cBhvr>
                                        <p:cTn id="42" dur="166" decel="50000">
                                          <p:stCondLst>
                                            <p:cond delay="1338"/>
                                          </p:stCondLst>
                                        </p:cTn>
                                        <p:tgtEl>
                                          <p:spTgt spid="3">
                                            <p:graphicEl>
                                              <a:dgm id="{A0C7600B-4E0F-4C5C-9840-3227A09272E1}"/>
                                            </p:graphicEl>
                                          </p:spTgt>
                                        </p:tgtEl>
                                      </p:cBhvr>
                                      <p:to x="100000" y="100000"/>
                                    </p:animScale>
                                    <p:animScale>
                                      <p:cBhvr>
                                        <p:cTn id="43" dur="26">
                                          <p:stCondLst>
                                            <p:cond delay="1642"/>
                                          </p:stCondLst>
                                        </p:cTn>
                                        <p:tgtEl>
                                          <p:spTgt spid="3">
                                            <p:graphicEl>
                                              <a:dgm id="{A0C7600B-4E0F-4C5C-9840-3227A09272E1}"/>
                                            </p:graphicEl>
                                          </p:spTgt>
                                        </p:tgtEl>
                                      </p:cBhvr>
                                      <p:to x="100000" y="90000"/>
                                    </p:animScale>
                                    <p:animScale>
                                      <p:cBhvr>
                                        <p:cTn id="44" dur="166" decel="50000">
                                          <p:stCondLst>
                                            <p:cond delay="1668"/>
                                          </p:stCondLst>
                                        </p:cTn>
                                        <p:tgtEl>
                                          <p:spTgt spid="3">
                                            <p:graphicEl>
                                              <a:dgm id="{A0C7600B-4E0F-4C5C-9840-3227A09272E1}"/>
                                            </p:graphicEl>
                                          </p:spTgt>
                                        </p:tgtEl>
                                      </p:cBhvr>
                                      <p:to x="100000" y="100000"/>
                                    </p:animScale>
                                    <p:animScale>
                                      <p:cBhvr>
                                        <p:cTn id="45" dur="26">
                                          <p:stCondLst>
                                            <p:cond delay="1808"/>
                                          </p:stCondLst>
                                        </p:cTn>
                                        <p:tgtEl>
                                          <p:spTgt spid="3">
                                            <p:graphicEl>
                                              <a:dgm id="{A0C7600B-4E0F-4C5C-9840-3227A09272E1}"/>
                                            </p:graphicEl>
                                          </p:spTgt>
                                        </p:tgtEl>
                                      </p:cBhvr>
                                      <p:to x="100000" y="95000"/>
                                    </p:animScale>
                                    <p:animScale>
                                      <p:cBhvr>
                                        <p:cTn id="46" dur="166" decel="50000">
                                          <p:stCondLst>
                                            <p:cond delay="1834"/>
                                          </p:stCondLst>
                                        </p:cTn>
                                        <p:tgtEl>
                                          <p:spTgt spid="3">
                                            <p:graphicEl>
                                              <a:dgm id="{A0C7600B-4E0F-4C5C-9840-3227A09272E1}"/>
                                            </p:graphicEl>
                                          </p:spTgt>
                                        </p:tgtEl>
                                      </p:cBhvr>
                                      <p:to x="100000" y="100000"/>
                                    </p:animScale>
                                  </p:childTnLst>
                                </p:cTn>
                              </p:par>
                              <p:par>
                                <p:cTn id="47" presetID="26" presetClass="entr" presetSubtype="0" fill="hold" grpId="0" nodeType="withEffect">
                                  <p:stCondLst>
                                    <p:cond delay="0"/>
                                  </p:stCondLst>
                                  <p:childTnLst>
                                    <p:set>
                                      <p:cBhvr>
                                        <p:cTn id="48" dur="1" fill="hold">
                                          <p:stCondLst>
                                            <p:cond delay="0"/>
                                          </p:stCondLst>
                                        </p:cTn>
                                        <p:tgtEl>
                                          <p:spTgt spid="3">
                                            <p:graphicEl>
                                              <a:dgm id="{BFF2CC39-A9A0-4D61-A972-969B425A41E6}"/>
                                            </p:graphicEl>
                                          </p:spTgt>
                                        </p:tgtEl>
                                        <p:attrNameLst>
                                          <p:attrName>style.visibility</p:attrName>
                                        </p:attrNameLst>
                                      </p:cBhvr>
                                      <p:to>
                                        <p:strVal val="visible"/>
                                      </p:to>
                                    </p:set>
                                    <p:animEffect transition="in" filter="wipe(down)">
                                      <p:cBhvr>
                                        <p:cTn id="49" dur="580">
                                          <p:stCondLst>
                                            <p:cond delay="0"/>
                                          </p:stCondLst>
                                        </p:cTn>
                                        <p:tgtEl>
                                          <p:spTgt spid="3">
                                            <p:graphicEl>
                                              <a:dgm id="{BFF2CC39-A9A0-4D61-A972-969B425A41E6}"/>
                                            </p:graphicEl>
                                          </p:spTgt>
                                        </p:tgtEl>
                                      </p:cBhvr>
                                    </p:animEffect>
                                    <p:anim calcmode="lin" valueType="num">
                                      <p:cBhvr>
                                        <p:cTn id="50" dur="1822" tmFilter="0,0; 0.14,0.36; 0.43,0.73; 0.71,0.91; 1.0,1.0">
                                          <p:stCondLst>
                                            <p:cond delay="0"/>
                                          </p:stCondLst>
                                        </p:cTn>
                                        <p:tgtEl>
                                          <p:spTgt spid="3">
                                            <p:graphicEl>
                                              <a:dgm id="{BFF2CC39-A9A0-4D61-A972-969B425A41E6}"/>
                                            </p:graphicEl>
                                          </p:spTgt>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3">
                                            <p:graphicEl>
                                              <a:dgm id="{BFF2CC39-A9A0-4D61-A972-969B425A41E6}"/>
                                            </p:graphicEl>
                                          </p:spTgt>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3">
                                            <p:graphicEl>
                                              <a:dgm id="{BFF2CC39-A9A0-4D61-A972-969B425A41E6}"/>
                                            </p:graphicEl>
                                          </p:spTgt>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3">
                                            <p:graphicEl>
                                              <a:dgm id="{BFF2CC39-A9A0-4D61-A972-969B425A41E6}"/>
                                            </p:graphicEl>
                                          </p:spTgt>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3">
                                            <p:graphicEl>
                                              <a:dgm id="{BFF2CC39-A9A0-4D61-A972-969B425A41E6}"/>
                                            </p:graphicEl>
                                          </p:spTgt>
                                        </p:tgtEl>
                                        <p:attrNameLst>
                                          <p:attrName>ppt_y</p:attrName>
                                        </p:attrNameLst>
                                      </p:cBhvr>
                                      <p:tavLst>
                                        <p:tav tm="0" fmla="#ppt_y-sin(pi*$)/81">
                                          <p:val>
                                            <p:fltVal val="0"/>
                                          </p:val>
                                        </p:tav>
                                        <p:tav tm="100000">
                                          <p:val>
                                            <p:fltVal val="1"/>
                                          </p:val>
                                        </p:tav>
                                      </p:tavLst>
                                    </p:anim>
                                    <p:animScale>
                                      <p:cBhvr>
                                        <p:cTn id="55" dur="26">
                                          <p:stCondLst>
                                            <p:cond delay="650"/>
                                          </p:stCondLst>
                                        </p:cTn>
                                        <p:tgtEl>
                                          <p:spTgt spid="3">
                                            <p:graphicEl>
                                              <a:dgm id="{BFF2CC39-A9A0-4D61-A972-969B425A41E6}"/>
                                            </p:graphicEl>
                                          </p:spTgt>
                                        </p:tgtEl>
                                      </p:cBhvr>
                                      <p:to x="100000" y="60000"/>
                                    </p:animScale>
                                    <p:animScale>
                                      <p:cBhvr>
                                        <p:cTn id="56" dur="166" decel="50000">
                                          <p:stCondLst>
                                            <p:cond delay="676"/>
                                          </p:stCondLst>
                                        </p:cTn>
                                        <p:tgtEl>
                                          <p:spTgt spid="3">
                                            <p:graphicEl>
                                              <a:dgm id="{BFF2CC39-A9A0-4D61-A972-969B425A41E6}"/>
                                            </p:graphicEl>
                                          </p:spTgt>
                                        </p:tgtEl>
                                      </p:cBhvr>
                                      <p:to x="100000" y="100000"/>
                                    </p:animScale>
                                    <p:animScale>
                                      <p:cBhvr>
                                        <p:cTn id="57" dur="26">
                                          <p:stCondLst>
                                            <p:cond delay="1312"/>
                                          </p:stCondLst>
                                        </p:cTn>
                                        <p:tgtEl>
                                          <p:spTgt spid="3">
                                            <p:graphicEl>
                                              <a:dgm id="{BFF2CC39-A9A0-4D61-A972-969B425A41E6}"/>
                                            </p:graphicEl>
                                          </p:spTgt>
                                        </p:tgtEl>
                                      </p:cBhvr>
                                      <p:to x="100000" y="80000"/>
                                    </p:animScale>
                                    <p:animScale>
                                      <p:cBhvr>
                                        <p:cTn id="58" dur="166" decel="50000">
                                          <p:stCondLst>
                                            <p:cond delay="1338"/>
                                          </p:stCondLst>
                                        </p:cTn>
                                        <p:tgtEl>
                                          <p:spTgt spid="3">
                                            <p:graphicEl>
                                              <a:dgm id="{BFF2CC39-A9A0-4D61-A972-969B425A41E6}"/>
                                            </p:graphicEl>
                                          </p:spTgt>
                                        </p:tgtEl>
                                      </p:cBhvr>
                                      <p:to x="100000" y="100000"/>
                                    </p:animScale>
                                    <p:animScale>
                                      <p:cBhvr>
                                        <p:cTn id="59" dur="26">
                                          <p:stCondLst>
                                            <p:cond delay="1642"/>
                                          </p:stCondLst>
                                        </p:cTn>
                                        <p:tgtEl>
                                          <p:spTgt spid="3">
                                            <p:graphicEl>
                                              <a:dgm id="{BFF2CC39-A9A0-4D61-A972-969B425A41E6}"/>
                                            </p:graphicEl>
                                          </p:spTgt>
                                        </p:tgtEl>
                                      </p:cBhvr>
                                      <p:to x="100000" y="90000"/>
                                    </p:animScale>
                                    <p:animScale>
                                      <p:cBhvr>
                                        <p:cTn id="60" dur="166" decel="50000">
                                          <p:stCondLst>
                                            <p:cond delay="1668"/>
                                          </p:stCondLst>
                                        </p:cTn>
                                        <p:tgtEl>
                                          <p:spTgt spid="3">
                                            <p:graphicEl>
                                              <a:dgm id="{BFF2CC39-A9A0-4D61-A972-969B425A41E6}"/>
                                            </p:graphicEl>
                                          </p:spTgt>
                                        </p:tgtEl>
                                      </p:cBhvr>
                                      <p:to x="100000" y="100000"/>
                                    </p:animScale>
                                    <p:animScale>
                                      <p:cBhvr>
                                        <p:cTn id="61" dur="26">
                                          <p:stCondLst>
                                            <p:cond delay="1808"/>
                                          </p:stCondLst>
                                        </p:cTn>
                                        <p:tgtEl>
                                          <p:spTgt spid="3">
                                            <p:graphicEl>
                                              <a:dgm id="{BFF2CC39-A9A0-4D61-A972-969B425A41E6}"/>
                                            </p:graphicEl>
                                          </p:spTgt>
                                        </p:tgtEl>
                                      </p:cBhvr>
                                      <p:to x="100000" y="95000"/>
                                    </p:animScale>
                                    <p:animScale>
                                      <p:cBhvr>
                                        <p:cTn id="62" dur="166" decel="50000">
                                          <p:stCondLst>
                                            <p:cond delay="1834"/>
                                          </p:stCondLst>
                                        </p:cTn>
                                        <p:tgtEl>
                                          <p:spTgt spid="3">
                                            <p:graphicEl>
                                              <a:dgm id="{BFF2CC39-A9A0-4D61-A972-969B425A41E6}"/>
                                            </p:graphicEl>
                                          </p:spTgt>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6" presetClass="entr" presetSubtype="0" fill="hold" grpId="0" nodeType="clickEffect">
                                  <p:stCondLst>
                                    <p:cond delay="0"/>
                                  </p:stCondLst>
                                  <p:childTnLst>
                                    <p:set>
                                      <p:cBhvr>
                                        <p:cTn id="66" dur="1" fill="hold">
                                          <p:stCondLst>
                                            <p:cond delay="0"/>
                                          </p:stCondLst>
                                        </p:cTn>
                                        <p:tgtEl>
                                          <p:spTgt spid="3">
                                            <p:graphicEl>
                                              <a:dgm id="{62CBDC48-AEC0-4586-96B9-27816CC77F4F}"/>
                                            </p:graphicEl>
                                          </p:spTgt>
                                        </p:tgtEl>
                                        <p:attrNameLst>
                                          <p:attrName>style.visibility</p:attrName>
                                        </p:attrNameLst>
                                      </p:cBhvr>
                                      <p:to>
                                        <p:strVal val="visible"/>
                                      </p:to>
                                    </p:set>
                                    <p:animEffect transition="in" filter="wipe(down)">
                                      <p:cBhvr>
                                        <p:cTn id="67" dur="580">
                                          <p:stCondLst>
                                            <p:cond delay="0"/>
                                          </p:stCondLst>
                                        </p:cTn>
                                        <p:tgtEl>
                                          <p:spTgt spid="3">
                                            <p:graphicEl>
                                              <a:dgm id="{62CBDC48-AEC0-4586-96B9-27816CC77F4F}"/>
                                            </p:graphicEl>
                                          </p:spTgt>
                                        </p:tgtEl>
                                      </p:cBhvr>
                                    </p:animEffect>
                                    <p:anim calcmode="lin" valueType="num">
                                      <p:cBhvr>
                                        <p:cTn id="68" dur="1822" tmFilter="0,0; 0.14,0.36; 0.43,0.73; 0.71,0.91; 1.0,1.0">
                                          <p:stCondLst>
                                            <p:cond delay="0"/>
                                          </p:stCondLst>
                                        </p:cTn>
                                        <p:tgtEl>
                                          <p:spTgt spid="3">
                                            <p:graphicEl>
                                              <a:dgm id="{62CBDC48-AEC0-4586-96B9-27816CC77F4F}"/>
                                            </p:graphicEl>
                                          </p:spTgt>
                                        </p:tgtEl>
                                        <p:attrNameLst>
                                          <p:attrName>ppt_x</p:attrName>
                                        </p:attrNameLst>
                                      </p:cBhvr>
                                      <p:tavLst>
                                        <p:tav tm="0">
                                          <p:val>
                                            <p:strVal val="#ppt_x-0.25"/>
                                          </p:val>
                                        </p:tav>
                                        <p:tav tm="100000">
                                          <p:val>
                                            <p:strVal val="#ppt_x"/>
                                          </p:val>
                                        </p:tav>
                                      </p:tavLst>
                                    </p:anim>
                                    <p:anim calcmode="lin" valueType="num">
                                      <p:cBhvr>
                                        <p:cTn id="69" dur="664" tmFilter="0.0,0.0; 0.25,0.07; 0.50,0.2; 0.75,0.467; 1.0,1.0">
                                          <p:stCondLst>
                                            <p:cond delay="0"/>
                                          </p:stCondLst>
                                        </p:cTn>
                                        <p:tgtEl>
                                          <p:spTgt spid="3">
                                            <p:graphicEl>
                                              <a:dgm id="{62CBDC48-AEC0-4586-96B9-27816CC77F4F}"/>
                                            </p:graphicEl>
                                          </p:spTgt>
                                        </p:tgtEl>
                                        <p:attrNameLst>
                                          <p:attrName>ppt_y</p:attrName>
                                        </p:attrNameLst>
                                      </p:cBhvr>
                                      <p:tavLst>
                                        <p:tav tm="0" fmla="#ppt_y-sin(pi*$)/3">
                                          <p:val>
                                            <p:fltVal val="0.5"/>
                                          </p:val>
                                        </p:tav>
                                        <p:tav tm="100000">
                                          <p:val>
                                            <p:fltVal val="1"/>
                                          </p:val>
                                        </p:tav>
                                      </p:tavLst>
                                    </p:anim>
                                    <p:anim calcmode="lin" valueType="num">
                                      <p:cBhvr>
                                        <p:cTn id="70" dur="664" tmFilter="0, 0; 0.125,0.2665; 0.25,0.4; 0.375,0.465; 0.5,0.5;  0.625,0.535; 0.75,0.6; 0.875,0.7335; 1,1">
                                          <p:stCondLst>
                                            <p:cond delay="664"/>
                                          </p:stCondLst>
                                        </p:cTn>
                                        <p:tgtEl>
                                          <p:spTgt spid="3">
                                            <p:graphicEl>
                                              <a:dgm id="{62CBDC48-AEC0-4586-96B9-27816CC77F4F}"/>
                                            </p:graphicEl>
                                          </p:spTgt>
                                        </p:tgtEl>
                                        <p:attrNameLst>
                                          <p:attrName>ppt_y</p:attrName>
                                        </p:attrNameLst>
                                      </p:cBhvr>
                                      <p:tavLst>
                                        <p:tav tm="0" fmla="#ppt_y-sin(pi*$)/9">
                                          <p:val>
                                            <p:fltVal val="0"/>
                                          </p:val>
                                        </p:tav>
                                        <p:tav tm="100000">
                                          <p:val>
                                            <p:fltVal val="1"/>
                                          </p:val>
                                        </p:tav>
                                      </p:tavLst>
                                    </p:anim>
                                    <p:anim calcmode="lin" valueType="num">
                                      <p:cBhvr>
                                        <p:cTn id="71" dur="332" tmFilter="0, 0; 0.125,0.2665; 0.25,0.4; 0.375,0.465; 0.5,0.5;  0.625,0.535; 0.75,0.6; 0.875,0.7335; 1,1">
                                          <p:stCondLst>
                                            <p:cond delay="1324"/>
                                          </p:stCondLst>
                                        </p:cTn>
                                        <p:tgtEl>
                                          <p:spTgt spid="3">
                                            <p:graphicEl>
                                              <a:dgm id="{62CBDC48-AEC0-4586-96B9-27816CC77F4F}"/>
                                            </p:graphicEl>
                                          </p:spTgt>
                                        </p:tgtEl>
                                        <p:attrNameLst>
                                          <p:attrName>ppt_y</p:attrName>
                                        </p:attrNameLst>
                                      </p:cBhvr>
                                      <p:tavLst>
                                        <p:tav tm="0" fmla="#ppt_y-sin(pi*$)/27">
                                          <p:val>
                                            <p:fltVal val="0"/>
                                          </p:val>
                                        </p:tav>
                                        <p:tav tm="100000">
                                          <p:val>
                                            <p:fltVal val="1"/>
                                          </p:val>
                                        </p:tav>
                                      </p:tavLst>
                                    </p:anim>
                                    <p:anim calcmode="lin" valueType="num">
                                      <p:cBhvr>
                                        <p:cTn id="72" dur="164" tmFilter="0, 0; 0.125,0.2665; 0.25,0.4; 0.375,0.465; 0.5,0.5;  0.625,0.535; 0.75,0.6; 0.875,0.7335; 1,1">
                                          <p:stCondLst>
                                            <p:cond delay="1656"/>
                                          </p:stCondLst>
                                        </p:cTn>
                                        <p:tgtEl>
                                          <p:spTgt spid="3">
                                            <p:graphicEl>
                                              <a:dgm id="{62CBDC48-AEC0-4586-96B9-27816CC77F4F}"/>
                                            </p:graphicEl>
                                          </p:spTgt>
                                        </p:tgtEl>
                                        <p:attrNameLst>
                                          <p:attrName>ppt_y</p:attrName>
                                        </p:attrNameLst>
                                      </p:cBhvr>
                                      <p:tavLst>
                                        <p:tav tm="0" fmla="#ppt_y-sin(pi*$)/81">
                                          <p:val>
                                            <p:fltVal val="0"/>
                                          </p:val>
                                        </p:tav>
                                        <p:tav tm="100000">
                                          <p:val>
                                            <p:fltVal val="1"/>
                                          </p:val>
                                        </p:tav>
                                      </p:tavLst>
                                    </p:anim>
                                    <p:animScale>
                                      <p:cBhvr>
                                        <p:cTn id="73" dur="26">
                                          <p:stCondLst>
                                            <p:cond delay="650"/>
                                          </p:stCondLst>
                                        </p:cTn>
                                        <p:tgtEl>
                                          <p:spTgt spid="3">
                                            <p:graphicEl>
                                              <a:dgm id="{62CBDC48-AEC0-4586-96B9-27816CC77F4F}"/>
                                            </p:graphicEl>
                                          </p:spTgt>
                                        </p:tgtEl>
                                      </p:cBhvr>
                                      <p:to x="100000" y="60000"/>
                                    </p:animScale>
                                    <p:animScale>
                                      <p:cBhvr>
                                        <p:cTn id="74" dur="166" decel="50000">
                                          <p:stCondLst>
                                            <p:cond delay="676"/>
                                          </p:stCondLst>
                                        </p:cTn>
                                        <p:tgtEl>
                                          <p:spTgt spid="3">
                                            <p:graphicEl>
                                              <a:dgm id="{62CBDC48-AEC0-4586-96B9-27816CC77F4F}"/>
                                            </p:graphicEl>
                                          </p:spTgt>
                                        </p:tgtEl>
                                      </p:cBhvr>
                                      <p:to x="100000" y="100000"/>
                                    </p:animScale>
                                    <p:animScale>
                                      <p:cBhvr>
                                        <p:cTn id="75" dur="26">
                                          <p:stCondLst>
                                            <p:cond delay="1312"/>
                                          </p:stCondLst>
                                        </p:cTn>
                                        <p:tgtEl>
                                          <p:spTgt spid="3">
                                            <p:graphicEl>
                                              <a:dgm id="{62CBDC48-AEC0-4586-96B9-27816CC77F4F}"/>
                                            </p:graphicEl>
                                          </p:spTgt>
                                        </p:tgtEl>
                                      </p:cBhvr>
                                      <p:to x="100000" y="80000"/>
                                    </p:animScale>
                                    <p:animScale>
                                      <p:cBhvr>
                                        <p:cTn id="76" dur="166" decel="50000">
                                          <p:stCondLst>
                                            <p:cond delay="1338"/>
                                          </p:stCondLst>
                                        </p:cTn>
                                        <p:tgtEl>
                                          <p:spTgt spid="3">
                                            <p:graphicEl>
                                              <a:dgm id="{62CBDC48-AEC0-4586-96B9-27816CC77F4F}"/>
                                            </p:graphicEl>
                                          </p:spTgt>
                                        </p:tgtEl>
                                      </p:cBhvr>
                                      <p:to x="100000" y="100000"/>
                                    </p:animScale>
                                    <p:animScale>
                                      <p:cBhvr>
                                        <p:cTn id="77" dur="26">
                                          <p:stCondLst>
                                            <p:cond delay="1642"/>
                                          </p:stCondLst>
                                        </p:cTn>
                                        <p:tgtEl>
                                          <p:spTgt spid="3">
                                            <p:graphicEl>
                                              <a:dgm id="{62CBDC48-AEC0-4586-96B9-27816CC77F4F}"/>
                                            </p:graphicEl>
                                          </p:spTgt>
                                        </p:tgtEl>
                                      </p:cBhvr>
                                      <p:to x="100000" y="90000"/>
                                    </p:animScale>
                                    <p:animScale>
                                      <p:cBhvr>
                                        <p:cTn id="78" dur="166" decel="50000">
                                          <p:stCondLst>
                                            <p:cond delay="1668"/>
                                          </p:stCondLst>
                                        </p:cTn>
                                        <p:tgtEl>
                                          <p:spTgt spid="3">
                                            <p:graphicEl>
                                              <a:dgm id="{62CBDC48-AEC0-4586-96B9-27816CC77F4F}"/>
                                            </p:graphicEl>
                                          </p:spTgt>
                                        </p:tgtEl>
                                      </p:cBhvr>
                                      <p:to x="100000" y="100000"/>
                                    </p:animScale>
                                    <p:animScale>
                                      <p:cBhvr>
                                        <p:cTn id="79" dur="26">
                                          <p:stCondLst>
                                            <p:cond delay="1808"/>
                                          </p:stCondLst>
                                        </p:cTn>
                                        <p:tgtEl>
                                          <p:spTgt spid="3">
                                            <p:graphicEl>
                                              <a:dgm id="{62CBDC48-AEC0-4586-96B9-27816CC77F4F}"/>
                                            </p:graphicEl>
                                          </p:spTgt>
                                        </p:tgtEl>
                                      </p:cBhvr>
                                      <p:to x="100000" y="95000"/>
                                    </p:animScale>
                                    <p:animScale>
                                      <p:cBhvr>
                                        <p:cTn id="80" dur="166" decel="50000">
                                          <p:stCondLst>
                                            <p:cond delay="1834"/>
                                          </p:stCondLst>
                                        </p:cTn>
                                        <p:tgtEl>
                                          <p:spTgt spid="3">
                                            <p:graphicEl>
                                              <a:dgm id="{62CBDC48-AEC0-4586-96B9-27816CC77F4F}"/>
                                            </p:graphicEl>
                                          </p:spTgt>
                                        </p:tgtEl>
                                      </p:cBhvr>
                                      <p:to x="100000" y="100000"/>
                                    </p:animScale>
                                  </p:childTnLst>
                                </p:cTn>
                              </p:par>
                              <p:par>
                                <p:cTn id="81" presetID="26" presetClass="entr" presetSubtype="0" fill="hold" grpId="0" nodeType="withEffect">
                                  <p:stCondLst>
                                    <p:cond delay="0"/>
                                  </p:stCondLst>
                                  <p:childTnLst>
                                    <p:set>
                                      <p:cBhvr>
                                        <p:cTn id="82" dur="1" fill="hold">
                                          <p:stCondLst>
                                            <p:cond delay="0"/>
                                          </p:stCondLst>
                                        </p:cTn>
                                        <p:tgtEl>
                                          <p:spTgt spid="3">
                                            <p:graphicEl>
                                              <a:dgm id="{94E2FC4F-89D6-454B-9384-CD15A4906273}"/>
                                            </p:graphicEl>
                                          </p:spTgt>
                                        </p:tgtEl>
                                        <p:attrNameLst>
                                          <p:attrName>style.visibility</p:attrName>
                                        </p:attrNameLst>
                                      </p:cBhvr>
                                      <p:to>
                                        <p:strVal val="visible"/>
                                      </p:to>
                                    </p:set>
                                    <p:animEffect transition="in" filter="wipe(down)">
                                      <p:cBhvr>
                                        <p:cTn id="83" dur="580">
                                          <p:stCondLst>
                                            <p:cond delay="0"/>
                                          </p:stCondLst>
                                        </p:cTn>
                                        <p:tgtEl>
                                          <p:spTgt spid="3">
                                            <p:graphicEl>
                                              <a:dgm id="{94E2FC4F-89D6-454B-9384-CD15A4906273}"/>
                                            </p:graphicEl>
                                          </p:spTgt>
                                        </p:tgtEl>
                                      </p:cBhvr>
                                    </p:animEffect>
                                    <p:anim calcmode="lin" valueType="num">
                                      <p:cBhvr>
                                        <p:cTn id="84" dur="1822" tmFilter="0,0; 0.14,0.36; 0.43,0.73; 0.71,0.91; 1.0,1.0">
                                          <p:stCondLst>
                                            <p:cond delay="0"/>
                                          </p:stCondLst>
                                        </p:cTn>
                                        <p:tgtEl>
                                          <p:spTgt spid="3">
                                            <p:graphicEl>
                                              <a:dgm id="{94E2FC4F-89D6-454B-9384-CD15A4906273}"/>
                                            </p:graphicEl>
                                          </p:spTgt>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3">
                                            <p:graphicEl>
                                              <a:dgm id="{94E2FC4F-89D6-454B-9384-CD15A4906273}"/>
                                            </p:graphicEl>
                                          </p:spTgt>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3">
                                            <p:graphicEl>
                                              <a:dgm id="{94E2FC4F-89D6-454B-9384-CD15A4906273}"/>
                                            </p:graphicEl>
                                          </p:spTgt>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3">
                                            <p:graphicEl>
                                              <a:dgm id="{94E2FC4F-89D6-454B-9384-CD15A4906273}"/>
                                            </p:graphicEl>
                                          </p:spTgt>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3">
                                            <p:graphicEl>
                                              <a:dgm id="{94E2FC4F-89D6-454B-9384-CD15A4906273}"/>
                                            </p:graphicEl>
                                          </p:spTgt>
                                        </p:tgtEl>
                                        <p:attrNameLst>
                                          <p:attrName>ppt_y</p:attrName>
                                        </p:attrNameLst>
                                      </p:cBhvr>
                                      <p:tavLst>
                                        <p:tav tm="0" fmla="#ppt_y-sin(pi*$)/81">
                                          <p:val>
                                            <p:fltVal val="0"/>
                                          </p:val>
                                        </p:tav>
                                        <p:tav tm="100000">
                                          <p:val>
                                            <p:fltVal val="1"/>
                                          </p:val>
                                        </p:tav>
                                      </p:tavLst>
                                    </p:anim>
                                    <p:animScale>
                                      <p:cBhvr>
                                        <p:cTn id="89" dur="26">
                                          <p:stCondLst>
                                            <p:cond delay="650"/>
                                          </p:stCondLst>
                                        </p:cTn>
                                        <p:tgtEl>
                                          <p:spTgt spid="3">
                                            <p:graphicEl>
                                              <a:dgm id="{94E2FC4F-89D6-454B-9384-CD15A4906273}"/>
                                            </p:graphicEl>
                                          </p:spTgt>
                                        </p:tgtEl>
                                      </p:cBhvr>
                                      <p:to x="100000" y="60000"/>
                                    </p:animScale>
                                    <p:animScale>
                                      <p:cBhvr>
                                        <p:cTn id="90" dur="166" decel="50000">
                                          <p:stCondLst>
                                            <p:cond delay="676"/>
                                          </p:stCondLst>
                                        </p:cTn>
                                        <p:tgtEl>
                                          <p:spTgt spid="3">
                                            <p:graphicEl>
                                              <a:dgm id="{94E2FC4F-89D6-454B-9384-CD15A4906273}"/>
                                            </p:graphicEl>
                                          </p:spTgt>
                                        </p:tgtEl>
                                      </p:cBhvr>
                                      <p:to x="100000" y="100000"/>
                                    </p:animScale>
                                    <p:animScale>
                                      <p:cBhvr>
                                        <p:cTn id="91" dur="26">
                                          <p:stCondLst>
                                            <p:cond delay="1312"/>
                                          </p:stCondLst>
                                        </p:cTn>
                                        <p:tgtEl>
                                          <p:spTgt spid="3">
                                            <p:graphicEl>
                                              <a:dgm id="{94E2FC4F-89D6-454B-9384-CD15A4906273}"/>
                                            </p:graphicEl>
                                          </p:spTgt>
                                        </p:tgtEl>
                                      </p:cBhvr>
                                      <p:to x="100000" y="80000"/>
                                    </p:animScale>
                                    <p:animScale>
                                      <p:cBhvr>
                                        <p:cTn id="92" dur="166" decel="50000">
                                          <p:stCondLst>
                                            <p:cond delay="1338"/>
                                          </p:stCondLst>
                                        </p:cTn>
                                        <p:tgtEl>
                                          <p:spTgt spid="3">
                                            <p:graphicEl>
                                              <a:dgm id="{94E2FC4F-89D6-454B-9384-CD15A4906273}"/>
                                            </p:graphicEl>
                                          </p:spTgt>
                                        </p:tgtEl>
                                      </p:cBhvr>
                                      <p:to x="100000" y="100000"/>
                                    </p:animScale>
                                    <p:animScale>
                                      <p:cBhvr>
                                        <p:cTn id="93" dur="26">
                                          <p:stCondLst>
                                            <p:cond delay="1642"/>
                                          </p:stCondLst>
                                        </p:cTn>
                                        <p:tgtEl>
                                          <p:spTgt spid="3">
                                            <p:graphicEl>
                                              <a:dgm id="{94E2FC4F-89D6-454B-9384-CD15A4906273}"/>
                                            </p:graphicEl>
                                          </p:spTgt>
                                        </p:tgtEl>
                                      </p:cBhvr>
                                      <p:to x="100000" y="90000"/>
                                    </p:animScale>
                                    <p:animScale>
                                      <p:cBhvr>
                                        <p:cTn id="94" dur="166" decel="50000">
                                          <p:stCondLst>
                                            <p:cond delay="1668"/>
                                          </p:stCondLst>
                                        </p:cTn>
                                        <p:tgtEl>
                                          <p:spTgt spid="3">
                                            <p:graphicEl>
                                              <a:dgm id="{94E2FC4F-89D6-454B-9384-CD15A4906273}"/>
                                            </p:graphicEl>
                                          </p:spTgt>
                                        </p:tgtEl>
                                      </p:cBhvr>
                                      <p:to x="100000" y="100000"/>
                                    </p:animScale>
                                    <p:animScale>
                                      <p:cBhvr>
                                        <p:cTn id="95" dur="26">
                                          <p:stCondLst>
                                            <p:cond delay="1808"/>
                                          </p:stCondLst>
                                        </p:cTn>
                                        <p:tgtEl>
                                          <p:spTgt spid="3">
                                            <p:graphicEl>
                                              <a:dgm id="{94E2FC4F-89D6-454B-9384-CD15A4906273}"/>
                                            </p:graphicEl>
                                          </p:spTgt>
                                        </p:tgtEl>
                                      </p:cBhvr>
                                      <p:to x="100000" y="95000"/>
                                    </p:animScale>
                                    <p:animScale>
                                      <p:cBhvr>
                                        <p:cTn id="96" dur="166" decel="50000">
                                          <p:stCondLst>
                                            <p:cond delay="1834"/>
                                          </p:stCondLst>
                                        </p:cTn>
                                        <p:tgtEl>
                                          <p:spTgt spid="3">
                                            <p:graphicEl>
                                              <a:dgm id="{94E2FC4F-89D6-454B-9384-CD15A4906273}"/>
                                            </p:graphicEl>
                                          </p:spTgt>
                                        </p:tgtEl>
                                      </p:cBhvr>
                                      <p:to x="100000" y="100000"/>
                                    </p:animScale>
                                  </p:childTnLst>
                                </p:cTn>
                              </p:par>
                            </p:childTnLst>
                          </p:cTn>
                        </p:par>
                      </p:childTnLst>
                    </p:cTn>
                  </p:par>
                  <p:par>
                    <p:cTn id="97" fill="hold">
                      <p:stCondLst>
                        <p:cond delay="indefinite"/>
                      </p:stCondLst>
                      <p:childTnLst>
                        <p:par>
                          <p:cTn id="98" fill="hold">
                            <p:stCondLst>
                              <p:cond delay="0"/>
                            </p:stCondLst>
                            <p:childTnLst>
                              <p:par>
                                <p:cTn id="99" presetID="26" presetClass="entr" presetSubtype="0" fill="hold" grpId="0" nodeType="clickEffect">
                                  <p:stCondLst>
                                    <p:cond delay="0"/>
                                  </p:stCondLst>
                                  <p:childTnLst>
                                    <p:set>
                                      <p:cBhvr>
                                        <p:cTn id="100" dur="1" fill="hold">
                                          <p:stCondLst>
                                            <p:cond delay="0"/>
                                          </p:stCondLst>
                                        </p:cTn>
                                        <p:tgtEl>
                                          <p:spTgt spid="3">
                                            <p:graphicEl>
                                              <a:dgm id="{7E771CE1-71B7-44AA-87F9-D6773DBC430E}"/>
                                            </p:graphicEl>
                                          </p:spTgt>
                                        </p:tgtEl>
                                        <p:attrNameLst>
                                          <p:attrName>style.visibility</p:attrName>
                                        </p:attrNameLst>
                                      </p:cBhvr>
                                      <p:to>
                                        <p:strVal val="visible"/>
                                      </p:to>
                                    </p:set>
                                    <p:animEffect transition="in" filter="wipe(down)">
                                      <p:cBhvr>
                                        <p:cTn id="101" dur="580">
                                          <p:stCondLst>
                                            <p:cond delay="0"/>
                                          </p:stCondLst>
                                        </p:cTn>
                                        <p:tgtEl>
                                          <p:spTgt spid="3">
                                            <p:graphicEl>
                                              <a:dgm id="{7E771CE1-71B7-44AA-87F9-D6773DBC430E}"/>
                                            </p:graphicEl>
                                          </p:spTgt>
                                        </p:tgtEl>
                                      </p:cBhvr>
                                    </p:animEffect>
                                    <p:anim calcmode="lin" valueType="num">
                                      <p:cBhvr>
                                        <p:cTn id="102" dur="1822" tmFilter="0,0; 0.14,0.36; 0.43,0.73; 0.71,0.91; 1.0,1.0">
                                          <p:stCondLst>
                                            <p:cond delay="0"/>
                                          </p:stCondLst>
                                        </p:cTn>
                                        <p:tgtEl>
                                          <p:spTgt spid="3">
                                            <p:graphicEl>
                                              <a:dgm id="{7E771CE1-71B7-44AA-87F9-D6773DBC430E}"/>
                                            </p:graphicEl>
                                          </p:spTgt>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3">
                                            <p:graphicEl>
                                              <a:dgm id="{7E771CE1-71B7-44AA-87F9-D6773DBC430E}"/>
                                            </p:graphicEl>
                                          </p:spTgt>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3">
                                            <p:graphicEl>
                                              <a:dgm id="{7E771CE1-71B7-44AA-87F9-D6773DBC430E}"/>
                                            </p:graphicEl>
                                          </p:spTgt>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3">
                                            <p:graphicEl>
                                              <a:dgm id="{7E771CE1-71B7-44AA-87F9-D6773DBC430E}"/>
                                            </p:graphicEl>
                                          </p:spTgt>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3">
                                            <p:graphicEl>
                                              <a:dgm id="{7E771CE1-71B7-44AA-87F9-D6773DBC430E}"/>
                                            </p:graphicEl>
                                          </p:spTgt>
                                        </p:tgtEl>
                                        <p:attrNameLst>
                                          <p:attrName>ppt_y</p:attrName>
                                        </p:attrNameLst>
                                      </p:cBhvr>
                                      <p:tavLst>
                                        <p:tav tm="0" fmla="#ppt_y-sin(pi*$)/81">
                                          <p:val>
                                            <p:fltVal val="0"/>
                                          </p:val>
                                        </p:tav>
                                        <p:tav tm="100000">
                                          <p:val>
                                            <p:fltVal val="1"/>
                                          </p:val>
                                        </p:tav>
                                      </p:tavLst>
                                    </p:anim>
                                    <p:animScale>
                                      <p:cBhvr>
                                        <p:cTn id="107" dur="26">
                                          <p:stCondLst>
                                            <p:cond delay="650"/>
                                          </p:stCondLst>
                                        </p:cTn>
                                        <p:tgtEl>
                                          <p:spTgt spid="3">
                                            <p:graphicEl>
                                              <a:dgm id="{7E771CE1-71B7-44AA-87F9-D6773DBC430E}"/>
                                            </p:graphicEl>
                                          </p:spTgt>
                                        </p:tgtEl>
                                      </p:cBhvr>
                                      <p:to x="100000" y="60000"/>
                                    </p:animScale>
                                    <p:animScale>
                                      <p:cBhvr>
                                        <p:cTn id="108" dur="166" decel="50000">
                                          <p:stCondLst>
                                            <p:cond delay="676"/>
                                          </p:stCondLst>
                                        </p:cTn>
                                        <p:tgtEl>
                                          <p:spTgt spid="3">
                                            <p:graphicEl>
                                              <a:dgm id="{7E771CE1-71B7-44AA-87F9-D6773DBC430E}"/>
                                            </p:graphicEl>
                                          </p:spTgt>
                                        </p:tgtEl>
                                      </p:cBhvr>
                                      <p:to x="100000" y="100000"/>
                                    </p:animScale>
                                    <p:animScale>
                                      <p:cBhvr>
                                        <p:cTn id="109" dur="26">
                                          <p:stCondLst>
                                            <p:cond delay="1312"/>
                                          </p:stCondLst>
                                        </p:cTn>
                                        <p:tgtEl>
                                          <p:spTgt spid="3">
                                            <p:graphicEl>
                                              <a:dgm id="{7E771CE1-71B7-44AA-87F9-D6773DBC430E}"/>
                                            </p:graphicEl>
                                          </p:spTgt>
                                        </p:tgtEl>
                                      </p:cBhvr>
                                      <p:to x="100000" y="80000"/>
                                    </p:animScale>
                                    <p:animScale>
                                      <p:cBhvr>
                                        <p:cTn id="110" dur="166" decel="50000">
                                          <p:stCondLst>
                                            <p:cond delay="1338"/>
                                          </p:stCondLst>
                                        </p:cTn>
                                        <p:tgtEl>
                                          <p:spTgt spid="3">
                                            <p:graphicEl>
                                              <a:dgm id="{7E771CE1-71B7-44AA-87F9-D6773DBC430E}"/>
                                            </p:graphicEl>
                                          </p:spTgt>
                                        </p:tgtEl>
                                      </p:cBhvr>
                                      <p:to x="100000" y="100000"/>
                                    </p:animScale>
                                    <p:animScale>
                                      <p:cBhvr>
                                        <p:cTn id="111" dur="26">
                                          <p:stCondLst>
                                            <p:cond delay="1642"/>
                                          </p:stCondLst>
                                        </p:cTn>
                                        <p:tgtEl>
                                          <p:spTgt spid="3">
                                            <p:graphicEl>
                                              <a:dgm id="{7E771CE1-71B7-44AA-87F9-D6773DBC430E}"/>
                                            </p:graphicEl>
                                          </p:spTgt>
                                        </p:tgtEl>
                                      </p:cBhvr>
                                      <p:to x="100000" y="90000"/>
                                    </p:animScale>
                                    <p:animScale>
                                      <p:cBhvr>
                                        <p:cTn id="112" dur="166" decel="50000">
                                          <p:stCondLst>
                                            <p:cond delay="1668"/>
                                          </p:stCondLst>
                                        </p:cTn>
                                        <p:tgtEl>
                                          <p:spTgt spid="3">
                                            <p:graphicEl>
                                              <a:dgm id="{7E771CE1-71B7-44AA-87F9-D6773DBC430E}"/>
                                            </p:graphicEl>
                                          </p:spTgt>
                                        </p:tgtEl>
                                      </p:cBhvr>
                                      <p:to x="100000" y="100000"/>
                                    </p:animScale>
                                    <p:animScale>
                                      <p:cBhvr>
                                        <p:cTn id="113" dur="26">
                                          <p:stCondLst>
                                            <p:cond delay="1808"/>
                                          </p:stCondLst>
                                        </p:cTn>
                                        <p:tgtEl>
                                          <p:spTgt spid="3">
                                            <p:graphicEl>
                                              <a:dgm id="{7E771CE1-71B7-44AA-87F9-D6773DBC430E}"/>
                                            </p:graphicEl>
                                          </p:spTgt>
                                        </p:tgtEl>
                                      </p:cBhvr>
                                      <p:to x="100000" y="95000"/>
                                    </p:animScale>
                                    <p:animScale>
                                      <p:cBhvr>
                                        <p:cTn id="114" dur="166" decel="50000">
                                          <p:stCondLst>
                                            <p:cond delay="1834"/>
                                          </p:stCondLst>
                                        </p:cTn>
                                        <p:tgtEl>
                                          <p:spTgt spid="3">
                                            <p:graphicEl>
                                              <a:dgm id="{7E771CE1-71B7-44AA-87F9-D6773DBC430E}"/>
                                            </p:graphicEl>
                                          </p:spTgt>
                                        </p:tgtEl>
                                      </p:cBhvr>
                                      <p:to x="100000" y="100000"/>
                                    </p:animScale>
                                  </p:childTnLst>
                                </p:cTn>
                              </p:par>
                              <p:par>
                                <p:cTn id="115" presetID="26" presetClass="entr" presetSubtype="0" fill="hold" grpId="0" nodeType="withEffect">
                                  <p:stCondLst>
                                    <p:cond delay="0"/>
                                  </p:stCondLst>
                                  <p:childTnLst>
                                    <p:set>
                                      <p:cBhvr>
                                        <p:cTn id="116" dur="1" fill="hold">
                                          <p:stCondLst>
                                            <p:cond delay="0"/>
                                          </p:stCondLst>
                                        </p:cTn>
                                        <p:tgtEl>
                                          <p:spTgt spid="3">
                                            <p:graphicEl>
                                              <a:dgm id="{BE77144F-ECFB-4E81-9085-3DFD800F3645}"/>
                                            </p:graphicEl>
                                          </p:spTgt>
                                        </p:tgtEl>
                                        <p:attrNameLst>
                                          <p:attrName>style.visibility</p:attrName>
                                        </p:attrNameLst>
                                      </p:cBhvr>
                                      <p:to>
                                        <p:strVal val="visible"/>
                                      </p:to>
                                    </p:set>
                                    <p:animEffect transition="in" filter="wipe(down)">
                                      <p:cBhvr>
                                        <p:cTn id="117" dur="580">
                                          <p:stCondLst>
                                            <p:cond delay="0"/>
                                          </p:stCondLst>
                                        </p:cTn>
                                        <p:tgtEl>
                                          <p:spTgt spid="3">
                                            <p:graphicEl>
                                              <a:dgm id="{BE77144F-ECFB-4E81-9085-3DFD800F3645}"/>
                                            </p:graphicEl>
                                          </p:spTgt>
                                        </p:tgtEl>
                                      </p:cBhvr>
                                    </p:animEffect>
                                    <p:anim calcmode="lin" valueType="num">
                                      <p:cBhvr>
                                        <p:cTn id="118" dur="1822" tmFilter="0,0; 0.14,0.36; 0.43,0.73; 0.71,0.91; 1.0,1.0">
                                          <p:stCondLst>
                                            <p:cond delay="0"/>
                                          </p:stCondLst>
                                        </p:cTn>
                                        <p:tgtEl>
                                          <p:spTgt spid="3">
                                            <p:graphicEl>
                                              <a:dgm id="{BE77144F-ECFB-4E81-9085-3DFD800F3645}"/>
                                            </p:graphicEl>
                                          </p:spTgt>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3">
                                            <p:graphicEl>
                                              <a:dgm id="{BE77144F-ECFB-4E81-9085-3DFD800F3645}"/>
                                            </p:graphicEl>
                                          </p:spTgt>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3">
                                            <p:graphicEl>
                                              <a:dgm id="{BE77144F-ECFB-4E81-9085-3DFD800F3645}"/>
                                            </p:graphicEl>
                                          </p:spTgt>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3">
                                            <p:graphicEl>
                                              <a:dgm id="{BE77144F-ECFB-4E81-9085-3DFD800F3645}"/>
                                            </p:graphicEl>
                                          </p:spTgt>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3">
                                            <p:graphicEl>
                                              <a:dgm id="{BE77144F-ECFB-4E81-9085-3DFD800F3645}"/>
                                            </p:graphicEl>
                                          </p:spTgt>
                                        </p:tgtEl>
                                        <p:attrNameLst>
                                          <p:attrName>ppt_y</p:attrName>
                                        </p:attrNameLst>
                                      </p:cBhvr>
                                      <p:tavLst>
                                        <p:tav tm="0" fmla="#ppt_y-sin(pi*$)/81">
                                          <p:val>
                                            <p:fltVal val="0"/>
                                          </p:val>
                                        </p:tav>
                                        <p:tav tm="100000">
                                          <p:val>
                                            <p:fltVal val="1"/>
                                          </p:val>
                                        </p:tav>
                                      </p:tavLst>
                                    </p:anim>
                                    <p:animScale>
                                      <p:cBhvr>
                                        <p:cTn id="123" dur="26">
                                          <p:stCondLst>
                                            <p:cond delay="650"/>
                                          </p:stCondLst>
                                        </p:cTn>
                                        <p:tgtEl>
                                          <p:spTgt spid="3">
                                            <p:graphicEl>
                                              <a:dgm id="{BE77144F-ECFB-4E81-9085-3DFD800F3645}"/>
                                            </p:graphicEl>
                                          </p:spTgt>
                                        </p:tgtEl>
                                      </p:cBhvr>
                                      <p:to x="100000" y="60000"/>
                                    </p:animScale>
                                    <p:animScale>
                                      <p:cBhvr>
                                        <p:cTn id="124" dur="166" decel="50000">
                                          <p:stCondLst>
                                            <p:cond delay="676"/>
                                          </p:stCondLst>
                                        </p:cTn>
                                        <p:tgtEl>
                                          <p:spTgt spid="3">
                                            <p:graphicEl>
                                              <a:dgm id="{BE77144F-ECFB-4E81-9085-3DFD800F3645}"/>
                                            </p:graphicEl>
                                          </p:spTgt>
                                        </p:tgtEl>
                                      </p:cBhvr>
                                      <p:to x="100000" y="100000"/>
                                    </p:animScale>
                                    <p:animScale>
                                      <p:cBhvr>
                                        <p:cTn id="125" dur="26">
                                          <p:stCondLst>
                                            <p:cond delay="1312"/>
                                          </p:stCondLst>
                                        </p:cTn>
                                        <p:tgtEl>
                                          <p:spTgt spid="3">
                                            <p:graphicEl>
                                              <a:dgm id="{BE77144F-ECFB-4E81-9085-3DFD800F3645}"/>
                                            </p:graphicEl>
                                          </p:spTgt>
                                        </p:tgtEl>
                                      </p:cBhvr>
                                      <p:to x="100000" y="80000"/>
                                    </p:animScale>
                                    <p:animScale>
                                      <p:cBhvr>
                                        <p:cTn id="126" dur="166" decel="50000">
                                          <p:stCondLst>
                                            <p:cond delay="1338"/>
                                          </p:stCondLst>
                                        </p:cTn>
                                        <p:tgtEl>
                                          <p:spTgt spid="3">
                                            <p:graphicEl>
                                              <a:dgm id="{BE77144F-ECFB-4E81-9085-3DFD800F3645}"/>
                                            </p:graphicEl>
                                          </p:spTgt>
                                        </p:tgtEl>
                                      </p:cBhvr>
                                      <p:to x="100000" y="100000"/>
                                    </p:animScale>
                                    <p:animScale>
                                      <p:cBhvr>
                                        <p:cTn id="127" dur="26">
                                          <p:stCondLst>
                                            <p:cond delay="1642"/>
                                          </p:stCondLst>
                                        </p:cTn>
                                        <p:tgtEl>
                                          <p:spTgt spid="3">
                                            <p:graphicEl>
                                              <a:dgm id="{BE77144F-ECFB-4E81-9085-3DFD800F3645}"/>
                                            </p:graphicEl>
                                          </p:spTgt>
                                        </p:tgtEl>
                                      </p:cBhvr>
                                      <p:to x="100000" y="90000"/>
                                    </p:animScale>
                                    <p:animScale>
                                      <p:cBhvr>
                                        <p:cTn id="128" dur="166" decel="50000">
                                          <p:stCondLst>
                                            <p:cond delay="1668"/>
                                          </p:stCondLst>
                                        </p:cTn>
                                        <p:tgtEl>
                                          <p:spTgt spid="3">
                                            <p:graphicEl>
                                              <a:dgm id="{BE77144F-ECFB-4E81-9085-3DFD800F3645}"/>
                                            </p:graphicEl>
                                          </p:spTgt>
                                        </p:tgtEl>
                                      </p:cBhvr>
                                      <p:to x="100000" y="100000"/>
                                    </p:animScale>
                                    <p:animScale>
                                      <p:cBhvr>
                                        <p:cTn id="129" dur="26">
                                          <p:stCondLst>
                                            <p:cond delay="1808"/>
                                          </p:stCondLst>
                                        </p:cTn>
                                        <p:tgtEl>
                                          <p:spTgt spid="3">
                                            <p:graphicEl>
                                              <a:dgm id="{BE77144F-ECFB-4E81-9085-3DFD800F3645}"/>
                                            </p:graphicEl>
                                          </p:spTgt>
                                        </p:tgtEl>
                                      </p:cBhvr>
                                      <p:to x="100000" y="95000"/>
                                    </p:animScale>
                                    <p:animScale>
                                      <p:cBhvr>
                                        <p:cTn id="130" dur="166" decel="50000">
                                          <p:stCondLst>
                                            <p:cond delay="1834"/>
                                          </p:stCondLst>
                                        </p:cTn>
                                        <p:tgtEl>
                                          <p:spTgt spid="3">
                                            <p:graphicEl>
                                              <a:dgm id="{BE77144F-ECFB-4E81-9085-3DFD800F3645}"/>
                                            </p:graphicEl>
                                          </p:spTgt>
                                        </p:tgtEl>
                                      </p:cBhvr>
                                      <p:to x="100000" y="100000"/>
                                    </p:animScale>
                                  </p:childTnLst>
                                </p:cTn>
                              </p:par>
                            </p:childTnLst>
                          </p:cTn>
                        </p:par>
                      </p:childTnLst>
                    </p:cTn>
                  </p:par>
                  <p:par>
                    <p:cTn id="131" fill="hold">
                      <p:stCondLst>
                        <p:cond delay="indefinite"/>
                      </p:stCondLst>
                      <p:childTnLst>
                        <p:par>
                          <p:cTn id="132" fill="hold">
                            <p:stCondLst>
                              <p:cond delay="0"/>
                            </p:stCondLst>
                            <p:childTnLst>
                              <p:par>
                                <p:cTn id="133" presetID="26" presetClass="entr" presetSubtype="0" fill="hold" grpId="0" nodeType="clickEffect">
                                  <p:stCondLst>
                                    <p:cond delay="0"/>
                                  </p:stCondLst>
                                  <p:childTnLst>
                                    <p:set>
                                      <p:cBhvr>
                                        <p:cTn id="134" dur="1" fill="hold">
                                          <p:stCondLst>
                                            <p:cond delay="0"/>
                                          </p:stCondLst>
                                        </p:cTn>
                                        <p:tgtEl>
                                          <p:spTgt spid="3">
                                            <p:graphicEl>
                                              <a:dgm id="{8951CBC8-E8E8-4760-9107-4EFE13297694}"/>
                                            </p:graphicEl>
                                          </p:spTgt>
                                        </p:tgtEl>
                                        <p:attrNameLst>
                                          <p:attrName>style.visibility</p:attrName>
                                        </p:attrNameLst>
                                      </p:cBhvr>
                                      <p:to>
                                        <p:strVal val="visible"/>
                                      </p:to>
                                    </p:set>
                                    <p:animEffect transition="in" filter="wipe(down)">
                                      <p:cBhvr>
                                        <p:cTn id="135" dur="580">
                                          <p:stCondLst>
                                            <p:cond delay="0"/>
                                          </p:stCondLst>
                                        </p:cTn>
                                        <p:tgtEl>
                                          <p:spTgt spid="3">
                                            <p:graphicEl>
                                              <a:dgm id="{8951CBC8-E8E8-4760-9107-4EFE13297694}"/>
                                            </p:graphicEl>
                                          </p:spTgt>
                                        </p:tgtEl>
                                      </p:cBhvr>
                                    </p:animEffect>
                                    <p:anim calcmode="lin" valueType="num">
                                      <p:cBhvr>
                                        <p:cTn id="136" dur="1822" tmFilter="0,0; 0.14,0.36; 0.43,0.73; 0.71,0.91; 1.0,1.0">
                                          <p:stCondLst>
                                            <p:cond delay="0"/>
                                          </p:stCondLst>
                                        </p:cTn>
                                        <p:tgtEl>
                                          <p:spTgt spid="3">
                                            <p:graphicEl>
                                              <a:dgm id="{8951CBC8-E8E8-4760-9107-4EFE13297694}"/>
                                            </p:graphicEl>
                                          </p:spTgt>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3">
                                            <p:graphicEl>
                                              <a:dgm id="{8951CBC8-E8E8-4760-9107-4EFE13297694}"/>
                                            </p:graphicEl>
                                          </p:spTgt>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3">
                                            <p:graphicEl>
                                              <a:dgm id="{8951CBC8-E8E8-4760-9107-4EFE13297694}"/>
                                            </p:graphicEl>
                                          </p:spTgt>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3">
                                            <p:graphicEl>
                                              <a:dgm id="{8951CBC8-E8E8-4760-9107-4EFE13297694}"/>
                                            </p:graphicEl>
                                          </p:spTgt>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3">
                                            <p:graphicEl>
                                              <a:dgm id="{8951CBC8-E8E8-4760-9107-4EFE13297694}"/>
                                            </p:graphicEl>
                                          </p:spTgt>
                                        </p:tgtEl>
                                        <p:attrNameLst>
                                          <p:attrName>ppt_y</p:attrName>
                                        </p:attrNameLst>
                                      </p:cBhvr>
                                      <p:tavLst>
                                        <p:tav tm="0" fmla="#ppt_y-sin(pi*$)/81">
                                          <p:val>
                                            <p:fltVal val="0"/>
                                          </p:val>
                                        </p:tav>
                                        <p:tav tm="100000">
                                          <p:val>
                                            <p:fltVal val="1"/>
                                          </p:val>
                                        </p:tav>
                                      </p:tavLst>
                                    </p:anim>
                                    <p:animScale>
                                      <p:cBhvr>
                                        <p:cTn id="141" dur="26">
                                          <p:stCondLst>
                                            <p:cond delay="650"/>
                                          </p:stCondLst>
                                        </p:cTn>
                                        <p:tgtEl>
                                          <p:spTgt spid="3">
                                            <p:graphicEl>
                                              <a:dgm id="{8951CBC8-E8E8-4760-9107-4EFE13297694}"/>
                                            </p:graphicEl>
                                          </p:spTgt>
                                        </p:tgtEl>
                                      </p:cBhvr>
                                      <p:to x="100000" y="60000"/>
                                    </p:animScale>
                                    <p:animScale>
                                      <p:cBhvr>
                                        <p:cTn id="142" dur="166" decel="50000">
                                          <p:stCondLst>
                                            <p:cond delay="676"/>
                                          </p:stCondLst>
                                        </p:cTn>
                                        <p:tgtEl>
                                          <p:spTgt spid="3">
                                            <p:graphicEl>
                                              <a:dgm id="{8951CBC8-E8E8-4760-9107-4EFE13297694}"/>
                                            </p:graphicEl>
                                          </p:spTgt>
                                        </p:tgtEl>
                                      </p:cBhvr>
                                      <p:to x="100000" y="100000"/>
                                    </p:animScale>
                                    <p:animScale>
                                      <p:cBhvr>
                                        <p:cTn id="143" dur="26">
                                          <p:stCondLst>
                                            <p:cond delay="1312"/>
                                          </p:stCondLst>
                                        </p:cTn>
                                        <p:tgtEl>
                                          <p:spTgt spid="3">
                                            <p:graphicEl>
                                              <a:dgm id="{8951CBC8-E8E8-4760-9107-4EFE13297694}"/>
                                            </p:graphicEl>
                                          </p:spTgt>
                                        </p:tgtEl>
                                      </p:cBhvr>
                                      <p:to x="100000" y="80000"/>
                                    </p:animScale>
                                    <p:animScale>
                                      <p:cBhvr>
                                        <p:cTn id="144" dur="166" decel="50000">
                                          <p:stCondLst>
                                            <p:cond delay="1338"/>
                                          </p:stCondLst>
                                        </p:cTn>
                                        <p:tgtEl>
                                          <p:spTgt spid="3">
                                            <p:graphicEl>
                                              <a:dgm id="{8951CBC8-E8E8-4760-9107-4EFE13297694}"/>
                                            </p:graphicEl>
                                          </p:spTgt>
                                        </p:tgtEl>
                                      </p:cBhvr>
                                      <p:to x="100000" y="100000"/>
                                    </p:animScale>
                                    <p:animScale>
                                      <p:cBhvr>
                                        <p:cTn id="145" dur="26">
                                          <p:stCondLst>
                                            <p:cond delay="1642"/>
                                          </p:stCondLst>
                                        </p:cTn>
                                        <p:tgtEl>
                                          <p:spTgt spid="3">
                                            <p:graphicEl>
                                              <a:dgm id="{8951CBC8-E8E8-4760-9107-4EFE13297694}"/>
                                            </p:graphicEl>
                                          </p:spTgt>
                                        </p:tgtEl>
                                      </p:cBhvr>
                                      <p:to x="100000" y="90000"/>
                                    </p:animScale>
                                    <p:animScale>
                                      <p:cBhvr>
                                        <p:cTn id="146" dur="166" decel="50000">
                                          <p:stCondLst>
                                            <p:cond delay="1668"/>
                                          </p:stCondLst>
                                        </p:cTn>
                                        <p:tgtEl>
                                          <p:spTgt spid="3">
                                            <p:graphicEl>
                                              <a:dgm id="{8951CBC8-E8E8-4760-9107-4EFE13297694}"/>
                                            </p:graphicEl>
                                          </p:spTgt>
                                        </p:tgtEl>
                                      </p:cBhvr>
                                      <p:to x="100000" y="100000"/>
                                    </p:animScale>
                                    <p:animScale>
                                      <p:cBhvr>
                                        <p:cTn id="147" dur="26">
                                          <p:stCondLst>
                                            <p:cond delay="1808"/>
                                          </p:stCondLst>
                                        </p:cTn>
                                        <p:tgtEl>
                                          <p:spTgt spid="3">
                                            <p:graphicEl>
                                              <a:dgm id="{8951CBC8-E8E8-4760-9107-4EFE13297694}"/>
                                            </p:graphicEl>
                                          </p:spTgt>
                                        </p:tgtEl>
                                      </p:cBhvr>
                                      <p:to x="100000" y="95000"/>
                                    </p:animScale>
                                    <p:animScale>
                                      <p:cBhvr>
                                        <p:cTn id="148" dur="166" decel="50000">
                                          <p:stCondLst>
                                            <p:cond delay="1834"/>
                                          </p:stCondLst>
                                        </p:cTn>
                                        <p:tgtEl>
                                          <p:spTgt spid="3">
                                            <p:graphicEl>
                                              <a:dgm id="{8951CBC8-E8E8-4760-9107-4EFE13297694}"/>
                                            </p:graphicEl>
                                          </p:spTgt>
                                        </p:tgtEl>
                                      </p:cBhvr>
                                      <p:to x="100000" y="100000"/>
                                    </p:animScale>
                                  </p:childTnLst>
                                </p:cTn>
                              </p:par>
                              <p:par>
                                <p:cTn id="149" presetID="26" presetClass="entr" presetSubtype="0" fill="hold" grpId="0" nodeType="withEffect">
                                  <p:stCondLst>
                                    <p:cond delay="0"/>
                                  </p:stCondLst>
                                  <p:childTnLst>
                                    <p:set>
                                      <p:cBhvr>
                                        <p:cTn id="150" dur="1" fill="hold">
                                          <p:stCondLst>
                                            <p:cond delay="0"/>
                                          </p:stCondLst>
                                        </p:cTn>
                                        <p:tgtEl>
                                          <p:spTgt spid="3">
                                            <p:graphicEl>
                                              <a:dgm id="{069E4324-8AE9-4D7D-B195-1E25E5CD5E8B}"/>
                                            </p:graphicEl>
                                          </p:spTgt>
                                        </p:tgtEl>
                                        <p:attrNameLst>
                                          <p:attrName>style.visibility</p:attrName>
                                        </p:attrNameLst>
                                      </p:cBhvr>
                                      <p:to>
                                        <p:strVal val="visible"/>
                                      </p:to>
                                    </p:set>
                                    <p:animEffect transition="in" filter="wipe(down)">
                                      <p:cBhvr>
                                        <p:cTn id="151" dur="580">
                                          <p:stCondLst>
                                            <p:cond delay="0"/>
                                          </p:stCondLst>
                                        </p:cTn>
                                        <p:tgtEl>
                                          <p:spTgt spid="3">
                                            <p:graphicEl>
                                              <a:dgm id="{069E4324-8AE9-4D7D-B195-1E25E5CD5E8B}"/>
                                            </p:graphicEl>
                                          </p:spTgt>
                                        </p:tgtEl>
                                      </p:cBhvr>
                                    </p:animEffect>
                                    <p:anim calcmode="lin" valueType="num">
                                      <p:cBhvr>
                                        <p:cTn id="152" dur="1822" tmFilter="0,0; 0.14,0.36; 0.43,0.73; 0.71,0.91; 1.0,1.0">
                                          <p:stCondLst>
                                            <p:cond delay="0"/>
                                          </p:stCondLst>
                                        </p:cTn>
                                        <p:tgtEl>
                                          <p:spTgt spid="3">
                                            <p:graphicEl>
                                              <a:dgm id="{069E4324-8AE9-4D7D-B195-1E25E5CD5E8B}"/>
                                            </p:graphic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3">
                                            <p:graphicEl>
                                              <a:dgm id="{069E4324-8AE9-4D7D-B195-1E25E5CD5E8B}"/>
                                            </p:graphic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3">
                                            <p:graphicEl>
                                              <a:dgm id="{069E4324-8AE9-4D7D-B195-1E25E5CD5E8B}"/>
                                            </p:graphic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3">
                                            <p:graphicEl>
                                              <a:dgm id="{069E4324-8AE9-4D7D-B195-1E25E5CD5E8B}"/>
                                            </p:graphic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3">
                                            <p:graphicEl>
                                              <a:dgm id="{069E4324-8AE9-4D7D-B195-1E25E5CD5E8B}"/>
                                            </p:graphic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3">
                                            <p:graphicEl>
                                              <a:dgm id="{069E4324-8AE9-4D7D-B195-1E25E5CD5E8B}"/>
                                            </p:graphicEl>
                                          </p:spTgt>
                                        </p:tgtEl>
                                      </p:cBhvr>
                                      <p:to x="100000" y="60000"/>
                                    </p:animScale>
                                    <p:animScale>
                                      <p:cBhvr>
                                        <p:cTn id="158" dur="166" decel="50000">
                                          <p:stCondLst>
                                            <p:cond delay="676"/>
                                          </p:stCondLst>
                                        </p:cTn>
                                        <p:tgtEl>
                                          <p:spTgt spid="3">
                                            <p:graphicEl>
                                              <a:dgm id="{069E4324-8AE9-4D7D-B195-1E25E5CD5E8B}"/>
                                            </p:graphicEl>
                                          </p:spTgt>
                                        </p:tgtEl>
                                      </p:cBhvr>
                                      <p:to x="100000" y="100000"/>
                                    </p:animScale>
                                    <p:animScale>
                                      <p:cBhvr>
                                        <p:cTn id="159" dur="26">
                                          <p:stCondLst>
                                            <p:cond delay="1312"/>
                                          </p:stCondLst>
                                        </p:cTn>
                                        <p:tgtEl>
                                          <p:spTgt spid="3">
                                            <p:graphicEl>
                                              <a:dgm id="{069E4324-8AE9-4D7D-B195-1E25E5CD5E8B}"/>
                                            </p:graphicEl>
                                          </p:spTgt>
                                        </p:tgtEl>
                                      </p:cBhvr>
                                      <p:to x="100000" y="80000"/>
                                    </p:animScale>
                                    <p:animScale>
                                      <p:cBhvr>
                                        <p:cTn id="160" dur="166" decel="50000">
                                          <p:stCondLst>
                                            <p:cond delay="1338"/>
                                          </p:stCondLst>
                                        </p:cTn>
                                        <p:tgtEl>
                                          <p:spTgt spid="3">
                                            <p:graphicEl>
                                              <a:dgm id="{069E4324-8AE9-4D7D-B195-1E25E5CD5E8B}"/>
                                            </p:graphicEl>
                                          </p:spTgt>
                                        </p:tgtEl>
                                      </p:cBhvr>
                                      <p:to x="100000" y="100000"/>
                                    </p:animScale>
                                    <p:animScale>
                                      <p:cBhvr>
                                        <p:cTn id="161" dur="26">
                                          <p:stCondLst>
                                            <p:cond delay="1642"/>
                                          </p:stCondLst>
                                        </p:cTn>
                                        <p:tgtEl>
                                          <p:spTgt spid="3">
                                            <p:graphicEl>
                                              <a:dgm id="{069E4324-8AE9-4D7D-B195-1E25E5CD5E8B}"/>
                                            </p:graphicEl>
                                          </p:spTgt>
                                        </p:tgtEl>
                                      </p:cBhvr>
                                      <p:to x="100000" y="90000"/>
                                    </p:animScale>
                                    <p:animScale>
                                      <p:cBhvr>
                                        <p:cTn id="162" dur="166" decel="50000">
                                          <p:stCondLst>
                                            <p:cond delay="1668"/>
                                          </p:stCondLst>
                                        </p:cTn>
                                        <p:tgtEl>
                                          <p:spTgt spid="3">
                                            <p:graphicEl>
                                              <a:dgm id="{069E4324-8AE9-4D7D-B195-1E25E5CD5E8B}"/>
                                            </p:graphicEl>
                                          </p:spTgt>
                                        </p:tgtEl>
                                      </p:cBhvr>
                                      <p:to x="100000" y="100000"/>
                                    </p:animScale>
                                    <p:animScale>
                                      <p:cBhvr>
                                        <p:cTn id="163" dur="26">
                                          <p:stCondLst>
                                            <p:cond delay="1808"/>
                                          </p:stCondLst>
                                        </p:cTn>
                                        <p:tgtEl>
                                          <p:spTgt spid="3">
                                            <p:graphicEl>
                                              <a:dgm id="{069E4324-8AE9-4D7D-B195-1E25E5CD5E8B}"/>
                                            </p:graphicEl>
                                          </p:spTgt>
                                        </p:tgtEl>
                                      </p:cBhvr>
                                      <p:to x="100000" y="95000"/>
                                    </p:animScale>
                                    <p:animScale>
                                      <p:cBhvr>
                                        <p:cTn id="164" dur="166" decel="50000">
                                          <p:stCondLst>
                                            <p:cond delay="1834"/>
                                          </p:stCondLst>
                                        </p:cTn>
                                        <p:tgtEl>
                                          <p:spTgt spid="3">
                                            <p:graphicEl>
                                              <a:dgm id="{069E4324-8AE9-4D7D-B195-1E25E5CD5E8B}"/>
                                            </p:graphic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grpId="0" nodeType="clickEffect">
                                  <p:stCondLst>
                                    <p:cond delay="0"/>
                                  </p:stCondLst>
                                  <p:childTnLst>
                                    <p:set>
                                      <p:cBhvr>
                                        <p:cTn id="168" dur="1" fill="hold">
                                          <p:stCondLst>
                                            <p:cond delay="0"/>
                                          </p:stCondLst>
                                        </p:cTn>
                                        <p:tgtEl>
                                          <p:spTgt spid="3">
                                            <p:graphicEl>
                                              <a:dgm id="{9B1A57EA-FB47-4A90-9004-3338F3275F0F}"/>
                                            </p:graphicEl>
                                          </p:spTgt>
                                        </p:tgtEl>
                                        <p:attrNameLst>
                                          <p:attrName>style.visibility</p:attrName>
                                        </p:attrNameLst>
                                      </p:cBhvr>
                                      <p:to>
                                        <p:strVal val="visible"/>
                                      </p:to>
                                    </p:set>
                                    <p:animEffect transition="in" filter="wipe(down)">
                                      <p:cBhvr>
                                        <p:cTn id="169" dur="580">
                                          <p:stCondLst>
                                            <p:cond delay="0"/>
                                          </p:stCondLst>
                                        </p:cTn>
                                        <p:tgtEl>
                                          <p:spTgt spid="3">
                                            <p:graphicEl>
                                              <a:dgm id="{9B1A57EA-FB47-4A90-9004-3338F3275F0F}"/>
                                            </p:graphicEl>
                                          </p:spTgt>
                                        </p:tgtEl>
                                      </p:cBhvr>
                                    </p:animEffect>
                                    <p:anim calcmode="lin" valueType="num">
                                      <p:cBhvr>
                                        <p:cTn id="170" dur="1822" tmFilter="0,0; 0.14,0.36; 0.43,0.73; 0.71,0.91; 1.0,1.0">
                                          <p:stCondLst>
                                            <p:cond delay="0"/>
                                          </p:stCondLst>
                                        </p:cTn>
                                        <p:tgtEl>
                                          <p:spTgt spid="3">
                                            <p:graphicEl>
                                              <a:dgm id="{9B1A57EA-FB47-4A90-9004-3338F3275F0F}"/>
                                            </p:graphic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3">
                                            <p:graphicEl>
                                              <a:dgm id="{9B1A57EA-FB47-4A90-9004-3338F3275F0F}"/>
                                            </p:graphic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3">
                                            <p:graphicEl>
                                              <a:dgm id="{9B1A57EA-FB47-4A90-9004-3338F3275F0F}"/>
                                            </p:graphic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3">
                                            <p:graphicEl>
                                              <a:dgm id="{9B1A57EA-FB47-4A90-9004-3338F3275F0F}"/>
                                            </p:graphic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3">
                                            <p:graphicEl>
                                              <a:dgm id="{9B1A57EA-FB47-4A90-9004-3338F3275F0F}"/>
                                            </p:graphic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3">
                                            <p:graphicEl>
                                              <a:dgm id="{9B1A57EA-FB47-4A90-9004-3338F3275F0F}"/>
                                            </p:graphicEl>
                                          </p:spTgt>
                                        </p:tgtEl>
                                      </p:cBhvr>
                                      <p:to x="100000" y="60000"/>
                                    </p:animScale>
                                    <p:animScale>
                                      <p:cBhvr>
                                        <p:cTn id="176" dur="166" decel="50000">
                                          <p:stCondLst>
                                            <p:cond delay="676"/>
                                          </p:stCondLst>
                                        </p:cTn>
                                        <p:tgtEl>
                                          <p:spTgt spid="3">
                                            <p:graphicEl>
                                              <a:dgm id="{9B1A57EA-FB47-4A90-9004-3338F3275F0F}"/>
                                            </p:graphicEl>
                                          </p:spTgt>
                                        </p:tgtEl>
                                      </p:cBhvr>
                                      <p:to x="100000" y="100000"/>
                                    </p:animScale>
                                    <p:animScale>
                                      <p:cBhvr>
                                        <p:cTn id="177" dur="26">
                                          <p:stCondLst>
                                            <p:cond delay="1312"/>
                                          </p:stCondLst>
                                        </p:cTn>
                                        <p:tgtEl>
                                          <p:spTgt spid="3">
                                            <p:graphicEl>
                                              <a:dgm id="{9B1A57EA-FB47-4A90-9004-3338F3275F0F}"/>
                                            </p:graphicEl>
                                          </p:spTgt>
                                        </p:tgtEl>
                                      </p:cBhvr>
                                      <p:to x="100000" y="80000"/>
                                    </p:animScale>
                                    <p:animScale>
                                      <p:cBhvr>
                                        <p:cTn id="178" dur="166" decel="50000">
                                          <p:stCondLst>
                                            <p:cond delay="1338"/>
                                          </p:stCondLst>
                                        </p:cTn>
                                        <p:tgtEl>
                                          <p:spTgt spid="3">
                                            <p:graphicEl>
                                              <a:dgm id="{9B1A57EA-FB47-4A90-9004-3338F3275F0F}"/>
                                            </p:graphicEl>
                                          </p:spTgt>
                                        </p:tgtEl>
                                      </p:cBhvr>
                                      <p:to x="100000" y="100000"/>
                                    </p:animScale>
                                    <p:animScale>
                                      <p:cBhvr>
                                        <p:cTn id="179" dur="26">
                                          <p:stCondLst>
                                            <p:cond delay="1642"/>
                                          </p:stCondLst>
                                        </p:cTn>
                                        <p:tgtEl>
                                          <p:spTgt spid="3">
                                            <p:graphicEl>
                                              <a:dgm id="{9B1A57EA-FB47-4A90-9004-3338F3275F0F}"/>
                                            </p:graphicEl>
                                          </p:spTgt>
                                        </p:tgtEl>
                                      </p:cBhvr>
                                      <p:to x="100000" y="90000"/>
                                    </p:animScale>
                                    <p:animScale>
                                      <p:cBhvr>
                                        <p:cTn id="180" dur="166" decel="50000">
                                          <p:stCondLst>
                                            <p:cond delay="1668"/>
                                          </p:stCondLst>
                                        </p:cTn>
                                        <p:tgtEl>
                                          <p:spTgt spid="3">
                                            <p:graphicEl>
                                              <a:dgm id="{9B1A57EA-FB47-4A90-9004-3338F3275F0F}"/>
                                            </p:graphicEl>
                                          </p:spTgt>
                                        </p:tgtEl>
                                      </p:cBhvr>
                                      <p:to x="100000" y="100000"/>
                                    </p:animScale>
                                    <p:animScale>
                                      <p:cBhvr>
                                        <p:cTn id="181" dur="26">
                                          <p:stCondLst>
                                            <p:cond delay="1808"/>
                                          </p:stCondLst>
                                        </p:cTn>
                                        <p:tgtEl>
                                          <p:spTgt spid="3">
                                            <p:graphicEl>
                                              <a:dgm id="{9B1A57EA-FB47-4A90-9004-3338F3275F0F}"/>
                                            </p:graphicEl>
                                          </p:spTgt>
                                        </p:tgtEl>
                                      </p:cBhvr>
                                      <p:to x="100000" y="95000"/>
                                    </p:animScale>
                                    <p:animScale>
                                      <p:cBhvr>
                                        <p:cTn id="182" dur="166" decel="50000">
                                          <p:stCondLst>
                                            <p:cond delay="1834"/>
                                          </p:stCondLst>
                                        </p:cTn>
                                        <p:tgtEl>
                                          <p:spTgt spid="3">
                                            <p:graphicEl>
                                              <a:dgm id="{9B1A57EA-FB47-4A90-9004-3338F3275F0F}"/>
                                            </p:graphicEl>
                                          </p:spTgt>
                                        </p:tgtEl>
                                      </p:cBhvr>
                                      <p:to x="100000" y="100000"/>
                                    </p:animScale>
                                  </p:childTnLst>
                                </p:cTn>
                              </p:par>
                              <p:par>
                                <p:cTn id="183" presetID="26" presetClass="entr" presetSubtype="0" fill="hold" grpId="0" nodeType="withEffect">
                                  <p:stCondLst>
                                    <p:cond delay="0"/>
                                  </p:stCondLst>
                                  <p:childTnLst>
                                    <p:set>
                                      <p:cBhvr>
                                        <p:cTn id="184" dur="1" fill="hold">
                                          <p:stCondLst>
                                            <p:cond delay="0"/>
                                          </p:stCondLst>
                                        </p:cTn>
                                        <p:tgtEl>
                                          <p:spTgt spid="3">
                                            <p:graphicEl>
                                              <a:dgm id="{AA749765-D467-4AB6-BDD9-C03907AB2BEA}"/>
                                            </p:graphicEl>
                                          </p:spTgt>
                                        </p:tgtEl>
                                        <p:attrNameLst>
                                          <p:attrName>style.visibility</p:attrName>
                                        </p:attrNameLst>
                                      </p:cBhvr>
                                      <p:to>
                                        <p:strVal val="visible"/>
                                      </p:to>
                                    </p:set>
                                    <p:animEffect transition="in" filter="wipe(down)">
                                      <p:cBhvr>
                                        <p:cTn id="185" dur="580">
                                          <p:stCondLst>
                                            <p:cond delay="0"/>
                                          </p:stCondLst>
                                        </p:cTn>
                                        <p:tgtEl>
                                          <p:spTgt spid="3">
                                            <p:graphicEl>
                                              <a:dgm id="{AA749765-D467-4AB6-BDD9-C03907AB2BEA}"/>
                                            </p:graphicEl>
                                          </p:spTgt>
                                        </p:tgtEl>
                                      </p:cBhvr>
                                    </p:animEffect>
                                    <p:anim calcmode="lin" valueType="num">
                                      <p:cBhvr>
                                        <p:cTn id="186" dur="1822" tmFilter="0,0; 0.14,0.36; 0.43,0.73; 0.71,0.91; 1.0,1.0">
                                          <p:stCondLst>
                                            <p:cond delay="0"/>
                                          </p:stCondLst>
                                        </p:cTn>
                                        <p:tgtEl>
                                          <p:spTgt spid="3">
                                            <p:graphicEl>
                                              <a:dgm id="{AA749765-D467-4AB6-BDD9-C03907AB2BEA}"/>
                                            </p:graphicEl>
                                          </p:spTgt>
                                        </p:tgtEl>
                                        <p:attrNameLst>
                                          <p:attrName>ppt_x</p:attrName>
                                        </p:attrNameLst>
                                      </p:cBhvr>
                                      <p:tavLst>
                                        <p:tav tm="0">
                                          <p:val>
                                            <p:strVal val="#ppt_x-0.25"/>
                                          </p:val>
                                        </p:tav>
                                        <p:tav tm="100000">
                                          <p:val>
                                            <p:strVal val="#ppt_x"/>
                                          </p:val>
                                        </p:tav>
                                      </p:tavLst>
                                    </p:anim>
                                    <p:anim calcmode="lin" valueType="num">
                                      <p:cBhvr>
                                        <p:cTn id="187" dur="664" tmFilter="0.0,0.0; 0.25,0.07; 0.50,0.2; 0.75,0.467; 1.0,1.0">
                                          <p:stCondLst>
                                            <p:cond delay="0"/>
                                          </p:stCondLst>
                                        </p:cTn>
                                        <p:tgtEl>
                                          <p:spTgt spid="3">
                                            <p:graphicEl>
                                              <a:dgm id="{AA749765-D467-4AB6-BDD9-C03907AB2BEA}"/>
                                            </p:graphicEl>
                                          </p:spTgt>
                                        </p:tgtEl>
                                        <p:attrNameLst>
                                          <p:attrName>ppt_y</p:attrName>
                                        </p:attrNameLst>
                                      </p:cBhvr>
                                      <p:tavLst>
                                        <p:tav tm="0" fmla="#ppt_y-sin(pi*$)/3">
                                          <p:val>
                                            <p:fltVal val="0.5"/>
                                          </p:val>
                                        </p:tav>
                                        <p:tav tm="100000">
                                          <p:val>
                                            <p:fltVal val="1"/>
                                          </p:val>
                                        </p:tav>
                                      </p:tavLst>
                                    </p:anim>
                                    <p:anim calcmode="lin" valueType="num">
                                      <p:cBhvr>
                                        <p:cTn id="188" dur="664" tmFilter="0, 0; 0.125,0.2665; 0.25,0.4; 0.375,0.465; 0.5,0.5;  0.625,0.535; 0.75,0.6; 0.875,0.7335; 1,1">
                                          <p:stCondLst>
                                            <p:cond delay="664"/>
                                          </p:stCondLst>
                                        </p:cTn>
                                        <p:tgtEl>
                                          <p:spTgt spid="3">
                                            <p:graphicEl>
                                              <a:dgm id="{AA749765-D467-4AB6-BDD9-C03907AB2BEA}"/>
                                            </p:graphicEl>
                                          </p:spTgt>
                                        </p:tgtEl>
                                        <p:attrNameLst>
                                          <p:attrName>ppt_y</p:attrName>
                                        </p:attrNameLst>
                                      </p:cBhvr>
                                      <p:tavLst>
                                        <p:tav tm="0" fmla="#ppt_y-sin(pi*$)/9">
                                          <p:val>
                                            <p:fltVal val="0"/>
                                          </p:val>
                                        </p:tav>
                                        <p:tav tm="100000">
                                          <p:val>
                                            <p:fltVal val="1"/>
                                          </p:val>
                                        </p:tav>
                                      </p:tavLst>
                                    </p:anim>
                                    <p:anim calcmode="lin" valueType="num">
                                      <p:cBhvr>
                                        <p:cTn id="189" dur="332" tmFilter="0, 0; 0.125,0.2665; 0.25,0.4; 0.375,0.465; 0.5,0.5;  0.625,0.535; 0.75,0.6; 0.875,0.7335; 1,1">
                                          <p:stCondLst>
                                            <p:cond delay="1324"/>
                                          </p:stCondLst>
                                        </p:cTn>
                                        <p:tgtEl>
                                          <p:spTgt spid="3">
                                            <p:graphicEl>
                                              <a:dgm id="{AA749765-D467-4AB6-BDD9-C03907AB2BEA}"/>
                                            </p:graphicEl>
                                          </p:spTgt>
                                        </p:tgtEl>
                                        <p:attrNameLst>
                                          <p:attrName>ppt_y</p:attrName>
                                        </p:attrNameLst>
                                      </p:cBhvr>
                                      <p:tavLst>
                                        <p:tav tm="0" fmla="#ppt_y-sin(pi*$)/27">
                                          <p:val>
                                            <p:fltVal val="0"/>
                                          </p:val>
                                        </p:tav>
                                        <p:tav tm="100000">
                                          <p:val>
                                            <p:fltVal val="1"/>
                                          </p:val>
                                        </p:tav>
                                      </p:tavLst>
                                    </p:anim>
                                    <p:anim calcmode="lin" valueType="num">
                                      <p:cBhvr>
                                        <p:cTn id="190" dur="164" tmFilter="0, 0; 0.125,0.2665; 0.25,0.4; 0.375,0.465; 0.5,0.5;  0.625,0.535; 0.75,0.6; 0.875,0.7335; 1,1">
                                          <p:stCondLst>
                                            <p:cond delay="1656"/>
                                          </p:stCondLst>
                                        </p:cTn>
                                        <p:tgtEl>
                                          <p:spTgt spid="3">
                                            <p:graphicEl>
                                              <a:dgm id="{AA749765-D467-4AB6-BDD9-C03907AB2BEA}"/>
                                            </p:graphicEl>
                                          </p:spTgt>
                                        </p:tgtEl>
                                        <p:attrNameLst>
                                          <p:attrName>ppt_y</p:attrName>
                                        </p:attrNameLst>
                                      </p:cBhvr>
                                      <p:tavLst>
                                        <p:tav tm="0" fmla="#ppt_y-sin(pi*$)/81">
                                          <p:val>
                                            <p:fltVal val="0"/>
                                          </p:val>
                                        </p:tav>
                                        <p:tav tm="100000">
                                          <p:val>
                                            <p:fltVal val="1"/>
                                          </p:val>
                                        </p:tav>
                                      </p:tavLst>
                                    </p:anim>
                                    <p:animScale>
                                      <p:cBhvr>
                                        <p:cTn id="191" dur="26">
                                          <p:stCondLst>
                                            <p:cond delay="650"/>
                                          </p:stCondLst>
                                        </p:cTn>
                                        <p:tgtEl>
                                          <p:spTgt spid="3">
                                            <p:graphicEl>
                                              <a:dgm id="{AA749765-D467-4AB6-BDD9-C03907AB2BEA}"/>
                                            </p:graphicEl>
                                          </p:spTgt>
                                        </p:tgtEl>
                                      </p:cBhvr>
                                      <p:to x="100000" y="60000"/>
                                    </p:animScale>
                                    <p:animScale>
                                      <p:cBhvr>
                                        <p:cTn id="192" dur="166" decel="50000">
                                          <p:stCondLst>
                                            <p:cond delay="676"/>
                                          </p:stCondLst>
                                        </p:cTn>
                                        <p:tgtEl>
                                          <p:spTgt spid="3">
                                            <p:graphicEl>
                                              <a:dgm id="{AA749765-D467-4AB6-BDD9-C03907AB2BEA}"/>
                                            </p:graphicEl>
                                          </p:spTgt>
                                        </p:tgtEl>
                                      </p:cBhvr>
                                      <p:to x="100000" y="100000"/>
                                    </p:animScale>
                                    <p:animScale>
                                      <p:cBhvr>
                                        <p:cTn id="193" dur="26">
                                          <p:stCondLst>
                                            <p:cond delay="1312"/>
                                          </p:stCondLst>
                                        </p:cTn>
                                        <p:tgtEl>
                                          <p:spTgt spid="3">
                                            <p:graphicEl>
                                              <a:dgm id="{AA749765-D467-4AB6-BDD9-C03907AB2BEA}"/>
                                            </p:graphicEl>
                                          </p:spTgt>
                                        </p:tgtEl>
                                      </p:cBhvr>
                                      <p:to x="100000" y="80000"/>
                                    </p:animScale>
                                    <p:animScale>
                                      <p:cBhvr>
                                        <p:cTn id="194" dur="166" decel="50000">
                                          <p:stCondLst>
                                            <p:cond delay="1338"/>
                                          </p:stCondLst>
                                        </p:cTn>
                                        <p:tgtEl>
                                          <p:spTgt spid="3">
                                            <p:graphicEl>
                                              <a:dgm id="{AA749765-D467-4AB6-BDD9-C03907AB2BEA}"/>
                                            </p:graphicEl>
                                          </p:spTgt>
                                        </p:tgtEl>
                                      </p:cBhvr>
                                      <p:to x="100000" y="100000"/>
                                    </p:animScale>
                                    <p:animScale>
                                      <p:cBhvr>
                                        <p:cTn id="195" dur="26">
                                          <p:stCondLst>
                                            <p:cond delay="1642"/>
                                          </p:stCondLst>
                                        </p:cTn>
                                        <p:tgtEl>
                                          <p:spTgt spid="3">
                                            <p:graphicEl>
                                              <a:dgm id="{AA749765-D467-4AB6-BDD9-C03907AB2BEA}"/>
                                            </p:graphicEl>
                                          </p:spTgt>
                                        </p:tgtEl>
                                      </p:cBhvr>
                                      <p:to x="100000" y="90000"/>
                                    </p:animScale>
                                    <p:animScale>
                                      <p:cBhvr>
                                        <p:cTn id="196" dur="166" decel="50000">
                                          <p:stCondLst>
                                            <p:cond delay="1668"/>
                                          </p:stCondLst>
                                        </p:cTn>
                                        <p:tgtEl>
                                          <p:spTgt spid="3">
                                            <p:graphicEl>
                                              <a:dgm id="{AA749765-D467-4AB6-BDD9-C03907AB2BEA}"/>
                                            </p:graphicEl>
                                          </p:spTgt>
                                        </p:tgtEl>
                                      </p:cBhvr>
                                      <p:to x="100000" y="100000"/>
                                    </p:animScale>
                                    <p:animScale>
                                      <p:cBhvr>
                                        <p:cTn id="197" dur="26">
                                          <p:stCondLst>
                                            <p:cond delay="1808"/>
                                          </p:stCondLst>
                                        </p:cTn>
                                        <p:tgtEl>
                                          <p:spTgt spid="3">
                                            <p:graphicEl>
                                              <a:dgm id="{AA749765-D467-4AB6-BDD9-C03907AB2BEA}"/>
                                            </p:graphicEl>
                                          </p:spTgt>
                                        </p:tgtEl>
                                      </p:cBhvr>
                                      <p:to x="100000" y="95000"/>
                                    </p:animScale>
                                    <p:animScale>
                                      <p:cBhvr>
                                        <p:cTn id="198" dur="166" decel="50000">
                                          <p:stCondLst>
                                            <p:cond delay="1834"/>
                                          </p:stCondLst>
                                        </p:cTn>
                                        <p:tgtEl>
                                          <p:spTgt spid="3">
                                            <p:graphicEl>
                                              <a:dgm id="{AA749765-D467-4AB6-BDD9-C03907AB2BEA}"/>
                                            </p:graphicEl>
                                          </p:spTgt>
                                        </p:tgtEl>
                                      </p:cBhvr>
                                      <p:to x="100000" y="100000"/>
                                    </p:animScale>
                                  </p:childTnLst>
                                </p:cTn>
                              </p:par>
                            </p:childTnLst>
                          </p:cTn>
                        </p:par>
                      </p:childTnLst>
                    </p:cTn>
                  </p:par>
                  <p:par>
                    <p:cTn id="199" fill="hold">
                      <p:stCondLst>
                        <p:cond delay="indefinite"/>
                      </p:stCondLst>
                      <p:childTnLst>
                        <p:par>
                          <p:cTn id="200" fill="hold">
                            <p:stCondLst>
                              <p:cond delay="0"/>
                            </p:stCondLst>
                            <p:childTnLst>
                              <p:par>
                                <p:cTn id="201" presetID="26" presetClass="entr" presetSubtype="0" fill="hold" grpId="0" nodeType="clickEffect">
                                  <p:stCondLst>
                                    <p:cond delay="0"/>
                                  </p:stCondLst>
                                  <p:childTnLst>
                                    <p:set>
                                      <p:cBhvr>
                                        <p:cTn id="202" dur="1" fill="hold">
                                          <p:stCondLst>
                                            <p:cond delay="0"/>
                                          </p:stCondLst>
                                        </p:cTn>
                                        <p:tgtEl>
                                          <p:spTgt spid="3">
                                            <p:graphicEl>
                                              <a:dgm id="{D6346183-0A3D-4914-AAE3-6C24A90706E5}"/>
                                            </p:graphicEl>
                                          </p:spTgt>
                                        </p:tgtEl>
                                        <p:attrNameLst>
                                          <p:attrName>style.visibility</p:attrName>
                                        </p:attrNameLst>
                                      </p:cBhvr>
                                      <p:to>
                                        <p:strVal val="visible"/>
                                      </p:to>
                                    </p:set>
                                    <p:animEffect transition="in" filter="wipe(down)">
                                      <p:cBhvr>
                                        <p:cTn id="203" dur="580">
                                          <p:stCondLst>
                                            <p:cond delay="0"/>
                                          </p:stCondLst>
                                        </p:cTn>
                                        <p:tgtEl>
                                          <p:spTgt spid="3">
                                            <p:graphicEl>
                                              <a:dgm id="{D6346183-0A3D-4914-AAE3-6C24A90706E5}"/>
                                            </p:graphicEl>
                                          </p:spTgt>
                                        </p:tgtEl>
                                      </p:cBhvr>
                                    </p:animEffect>
                                    <p:anim calcmode="lin" valueType="num">
                                      <p:cBhvr>
                                        <p:cTn id="204" dur="1822" tmFilter="0,0; 0.14,0.36; 0.43,0.73; 0.71,0.91; 1.0,1.0">
                                          <p:stCondLst>
                                            <p:cond delay="0"/>
                                          </p:stCondLst>
                                        </p:cTn>
                                        <p:tgtEl>
                                          <p:spTgt spid="3">
                                            <p:graphicEl>
                                              <a:dgm id="{D6346183-0A3D-4914-AAE3-6C24A90706E5}"/>
                                            </p:graphicEl>
                                          </p:spTgt>
                                        </p:tgtEl>
                                        <p:attrNameLst>
                                          <p:attrName>ppt_x</p:attrName>
                                        </p:attrNameLst>
                                      </p:cBhvr>
                                      <p:tavLst>
                                        <p:tav tm="0">
                                          <p:val>
                                            <p:strVal val="#ppt_x-0.25"/>
                                          </p:val>
                                        </p:tav>
                                        <p:tav tm="100000">
                                          <p:val>
                                            <p:strVal val="#ppt_x"/>
                                          </p:val>
                                        </p:tav>
                                      </p:tavLst>
                                    </p:anim>
                                    <p:anim calcmode="lin" valueType="num">
                                      <p:cBhvr>
                                        <p:cTn id="205" dur="664" tmFilter="0.0,0.0; 0.25,0.07; 0.50,0.2; 0.75,0.467; 1.0,1.0">
                                          <p:stCondLst>
                                            <p:cond delay="0"/>
                                          </p:stCondLst>
                                        </p:cTn>
                                        <p:tgtEl>
                                          <p:spTgt spid="3">
                                            <p:graphicEl>
                                              <a:dgm id="{D6346183-0A3D-4914-AAE3-6C24A90706E5}"/>
                                            </p:graphicEl>
                                          </p:spTgt>
                                        </p:tgtEl>
                                        <p:attrNameLst>
                                          <p:attrName>ppt_y</p:attrName>
                                        </p:attrNameLst>
                                      </p:cBhvr>
                                      <p:tavLst>
                                        <p:tav tm="0" fmla="#ppt_y-sin(pi*$)/3">
                                          <p:val>
                                            <p:fltVal val="0.5"/>
                                          </p:val>
                                        </p:tav>
                                        <p:tav tm="100000">
                                          <p:val>
                                            <p:fltVal val="1"/>
                                          </p:val>
                                        </p:tav>
                                      </p:tavLst>
                                    </p:anim>
                                    <p:anim calcmode="lin" valueType="num">
                                      <p:cBhvr>
                                        <p:cTn id="206" dur="664" tmFilter="0, 0; 0.125,0.2665; 0.25,0.4; 0.375,0.465; 0.5,0.5;  0.625,0.535; 0.75,0.6; 0.875,0.7335; 1,1">
                                          <p:stCondLst>
                                            <p:cond delay="664"/>
                                          </p:stCondLst>
                                        </p:cTn>
                                        <p:tgtEl>
                                          <p:spTgt spid="3">
                                            <p:graphicEl>
                                              <a:dgm id="{D6346183-0A3D-4914-AAE3-6C24A90706E5}"/>
                                            </p:graphicEl>
                                          </p:spTgt>
                                        </p:tgtEl>
                                        <p:attrNameLst>
                                          <p:attrName>ppt_y</p:attrName>
                                        </p:attrNameLst>
                                      </p:cBhvr>
                                      <p:tavLst>
                                        <p:tav tm="0" fmla="#ppt_y-sin(pi*$)/9">
                                          <p:val>
                                            <p:fltVal val="0"/>
                                          </p:val>
                                        </p:tav>
                                        <p:tav tm="100000">
                                          <p:val>
                                            <p:fltVal val="1"/>
                                          </p:val>
                                        </p:tav>
                                      </p:tavLst>
                                    </p:anim>
                                    <p:anim calcmode="lin" valueType="num">
                                      <p:cBhvr>
                                        <p:cTn id="207" dur="332" tmFilter="0, 0; 0.125,0.2665; 0.25,0.4; 0.375,0.465; 0.5,0.5;  0.625,0.535; 0.75,0.6; 0.875,0.7335; 1,1">
                                          <p:stCondLst>
                                            <p:cond delay="1324"/>
                                          </p:stCondLst>
                                        </p:cTn>
                                        <p:tgtEl>
                                          <p:spTgt spid="3">
                                            <p:graphicEl>
                                              <a:dgm id="{D6346183-0A3D-4914-AAE3-6C24A90706E5}"/>
                                            </p:graphicEl>
                                          </p:spTgt>
                                        </p:tgtEl>
                                        <p:attrNameLst>
                                          <p:attrName>ppt_y</p:attrName>
                                        </p:attrNameLst>
                                      </p:cBhvr>
                                      <p:tavLst>
                                        <p:tav tm="0" fmla="#ppt_y-sin(pi*$)/27">
                                          <p:val>
                                            <p:fltVal val="0"/>
                                          </p:val>
                                        </p:tav>
                                        <p:tav tm="100000">
                                          <p:val>
                                            <p:fltVal val="1"/>
                                          </p:val>
                                        </p:tav>
                                      </p:tavLst>
                                    </p:anim>
                                    <p:anim calcmode="lin" valueType="num">
                                      <p:cBhvr>
                                        <p:cTn id="208" dur="164" tmFilter="0, 0; 0.125,0.2665; 0.25,0.4; 0.375,0.465; 0.5,0.5;  0.625,0.535; 0.75,0.6; 0.875,0.7335; 1,1">
                                          <p:stCondLst>
                                            <p:cond delay="1656"/>
                                          </p:stCondLst>
                                        </p:cTn>
                                        <p:tgtEl>
                                          <p:spTgt spid="3">
                                            <p:graphicEl>
                                              <a:dgm id="{D6346183-0A3D-4914-AAE3-6C24A90706E5}"/>
                                            </p:graphicEl>
                                          </p:spTgt>
                                        </p:tgtEl>
                                        <p:attrNameLst>
                                          <p:attrName>ppt_y</p:attrName>
                                        </p:attrNameLst>
                                      </p:cBhvr>
                                      <p:tavLst>
                                        <p:tav tm="0" fmla="#ppt_y-sin(pi*$)/81">
                                          <p:val>
                                            <p:fltVal val="0"/>
                                          </p:val>
                                        </p:tav>
                                        <p:tav tm="100000">
                                          <p:val>
                                            <p:fltVal val="1"/>
                                          </p:val>
                                        </p:tav>
                                      </p:tavLst>
                                    </p:anim>
                                    <p:animScale>
                                      <p:cBhvr>
                                        <p:cTn id="209" dur="26">
                                          <p:stCondLst>
                                            <p:cond delay="650"/>
                                          </p:stCondLst>
                                        </p:cTn>
                                        <p:tgtEl>
                                          <p:spTgt spid="3">
                                            <p:graphicEl>
                                              <a:dgm id="{D6346183-0A3D-4914-AAE3-6C24A90706E5}"/>
                                            </p:graphicEl>
                                          </p:spTgt>
                                        </p:tgtEl>
                                      </p:cBhvr>
                                      <p:to x="100000" y="60000"/>
                                    </p:animScale>
                                    <p:animScale>
                                      <p:cBhvr>
                                        <p:cTn id="210" dur="166" decel="50000">
                                          <p:stCondLst>
                                            <p:cond delay="676"/>
                                          </p:stCondLst>
                                        </p:cTn>
                                        <p:tgtEl>
                                          <p:spTgt spid="3">
                                            <p:graphicEl>
                                              <a:dgm id="{D6346183-0A3D-4914-AAE3-6C24A90706E5}"/>
                                            </p:graphicEl>
                                          </p:spTgt>
                                        </p:tgtEl>
                                      </p:cBhvr>
                                      <p:to x="100000" y="100000"/>
                                    </p:animScale>
                                    <p:animScale>
                                      <p:cBhvr>
                                        <p:cTn id="211" dur="26">
                                          <p:stCondLst>
                                            <p:cond delay="1312"/>
                                          </p:stCondLst>
                                        </p:cTn>
                                        <p:tgtEl>
                                          <p:spTgt spid="3">
                                            <p:graphicEl>
                                              <a:dgm id="{D6346183-0A3D-4914-AAE3-6C24A90706E5}"/>
                                            </p:graphicEl>
                                          </p:spTgt>
                                        </p:tgtEl>
                                      </p:cBhvr>
                                      <p:to x="100000" y="80000"/>
                                    </p:animScale>
                                    <p:animScale>
                                      <p:cBhvr>
                                        <p:cTn id="212" dur="166" decel="50000">
                                          <p:stCondLst>
                                            <p:cond delay="1338"/>
                                          </p:stCondLst>
                                        </p:cTn>
                                        <p:tgtEl>
                                          <p:spTgt spid="3">
                                            <p:graphicEl>
                                              <a:dgm id="{D6346183-0A3D-4914-AAE3-6C24A90706E5}"/>
                                            </p:graphicEl>
                                          </p:spTgt>
                                        </p:tgtEl>
                                      </p:cBhvr>
                                      <p:to x="100000" y="100000"/>
                                    </p:animScale>
                                    <p:animScale>
                                      <p:cBhvr>
                                        <p:cTn id="213" dur="26">
                                          <p:stCondLst>
                                            <p:cond delay="1642"/>
                                          </p:stCondLst>
                                        </p:cTn>
                                        <p:tgtEl>
                                          <p:spTgt spid="3">
                                            <p:graphicEl>
                                              <a:dgm id="{D6346183-0A3D-4914-AAE3-6C24A90706E5}"/>
                                            </p:graphicEl>
                                          </p:spTgt>
                                        </p:tgtEl>
                                      </p:cBhvr>
                                      <p:to x="100000" y="90000"/>
                                    </p:animScale>
                                    <p:animScale>
                                      <p:cBhvr>
                                        <p:cTn id="214" dur="166" decel="50000">
                                          <p:stCondLst>
                                            <p:cond delay="1668"/>
                                          </p:stCondLst>
                                        </p:cTn>
                                        <p:tgtEl>
                                          <p:spTgt spid="3">
                                            <p:graphicEl>
                                              <a:dgm id="{D6346183-0A3D-4914-AAE3-6C24A90706E5}"/>
                                            </p:graphicEl>
                                          </p:spTgt>
                                        </p:tgtEl>
                                      </p:cBhvr>
                                      <p:to x="100000" y="100000"/>
                                    </p:animScale>
                                    <p:animScale>
                                      <p:cBhvr>
                                        <p:cTn id="215" dur="26">
                                          <p:stCondLst>
                                            <p:cond delay="1808"/>
                                          </p:stCondLst>
                                        </p:cTn>
                                        <p:tgtEl>
                                          <p:spTgt spid="3">
                                            <p:graphicEl>
                                              <a:dgm id="{D6346183-0A3D-4914-AAE3-6C24A90706E5}"/>
                                            </p:graphicEl>
                                          </p:spTgt>
                                        </p:tgtEl>
                                      </p:cBhvr>
                                      <p:to x="100000" y="95000"/>
                                    </p:animScale>
                                    <p:animScale>
                                      <p:cBhvr>
                                        <p:cTn id="216" dur="166" decel="50000">
                                          <p:stCondLst>
                                            <p:cond delay="1834"/>
                                          </p:stCondLst>
                                        </p:cTn>
                                        <p:tgtEl>
                                          <p:spTgt spid="3">
                                            <p:graphicEl>
                                              <a:dgm id="{D6346183-0A3D-4914-AAE3-6C24A90706E5}"/>
                                            </p:graphicEl>
                                          </p:spTgt>
                                        </p:tgtEl>
                                      </p:cBhvr>
                                      <p:to x="100000" y="100000"/>
                                    </p:animScale>
                                  </p:childTnLst>
                                </p:cTn>
                              </p:par>
                              <p:par>
                                <p:cTn id="217" presetID="26" presetClass="entr" presetSubtype="0" fill="hold" grpId="0" nodeType="withEffect">
                                  <p:stCondLst>
                                    <p:cond delay="0"/>
                                  </p:stCondLst>
                                  <p:childTnLst>
                                    <p:set>
                                      <p:cBhvr>
                                        <p:cTn id="218" dur="1" fill="hold">
                                          <p:stCondLst>
                                            <p:cond delay="0"/>
                                          </p:stCondLst>
                                        </p:cTn>
                                        <p:tgtEl>
                                          <p:spTgt spid="3">
                                            <p:graphicEl>
                                              <a:dgm id="{F1228D32-4855-4EB5-9765-8BF54C645541}"/>
                                            </p:graphicEl>
                                          </p:spTgt>
                                        </p:tgtEl>
                                        <p:attrNameLst>
                                          <p:attrName>style.visibility</p:attrName>
                                        </p:attrNameLst>
                                      </p:cBhvr>
                                      <p:to>
                                        <p:strVal val="visible"/>
                                      </p:to>
                                    </p:set>
                                    <p:animEffect transition="in" filter="wipe(down)">
                                      <p:cBhvr>
                                        <p:cTn id="219" dur="580">
                                          <p:stCondLst>
                                            <p:cond delay="0"/>
                                          </p:stCondLst>
                                        </p:cTn>
                                        <p:tgtEl>
                                          <p:spTgt spid="3">
                                            <p:graphicEl>
                                              <a:dgm id="{F1228D32-4855-4EB5-9765-8BF54C645541}"/>
                                            </p:graphicEl>
                                          </p:spTgt>
                                        </p:tgtEl>
                                      </p:cBhvr>
                                    </p:animEffect>
                                    <p:anim calcmode="lin" valueType="num">
                                      <p:cBhvr>
                                        <p:cTn id="220" dur="1822" tmFilter="0,0; 0.14,0.36; 0.43,0.73; 0.71,0.91; 1.0,1.0">
                                          <p:stCondLst>
                                            <p:cond delay="0"/>
                                          </p:stCondLst>
                                        </p:cTn>
                                        <p:tgtEl>
                                          <p:spTgt spid="3">
                                            <p:graphicEl>
                                              <a:dgm id="{F1228D32-4855-4EB5-9765-8BF54C645541}"/>
                                            </p:graphicEl>
                                          </p:spTgt>
                                        </p:tgtEl>
                                        <p:attrNameLst>
                                          <p:attrName>ppt_x</p:attrName>
                                        </p:attrNameLst>
                                      </p:cBhvr>
                                      <p:tavLst>
                                        <p:tav tm="0">
                                          <p:val>
                                            <p:strVal val="#ppt_x-0.25"/>
                                          </p:val>
                                        </p:tav>
                                        <p:tav tm="100000">
                                          <p:val>
                                            <p:strVal val="#ppt_x"/>
                                          </p:val>
                                        </p:tav>
                                      </p:tavLst>
                                    </p:anim>
                                    <p:anim calcmode="lin" valueType="num">
                                      <p:cBhvr>
                                        <p:cTn id="221" dur="664" tmFilter="0.0,0.0; 0.25,0.07; 0.50,0.2; 0.75,0.467; 1.0,1.0">
                                          <p:stCondLst>
                                            <p:cond delay="0"/>
                                          </p:stCondLst>
                                        </p:cTn>
                                        <p:tgtEl>
                                          <p:spTgt spid="3">
                                            <p:graphicEl>
                                              <a:dgm id="{F1228D32-4855-4EB5-9765-8BF54C645541}"/>
                                            </p:graphicEl>
                                          </p:spTgt>
                                        </p:tgtEl>
                                        <p:attrNameLst>
                                          <p:attrName>ppt_y</p:attrName>
                                        </p:attrNameLst>
                                      </p:cBhvr>
                                      <p:tavLst>
                                        <p:tav tm="0" fmla="#ppt_y-sin(pi*$)/3">
                                          <p:val>
                                            <p:fltVal val="0.5"/>
                                          </p:val>
                                        </p:tav>
                                        <p:tav tm="100000">
                                          <p:val>
                                            <p:fltVal val="1"/>
                                          </p:val>
                                        </p:tav>
                                      </p:tavLst>
                                    </p:anim>
                                    <p:anim calcmode="lin" valueType="num">
                                      <p:cBhvr>
                                        <p:cTn id="222" dur="664" tmFilter="0, 0; 0.125,0.2665; 0.25,0.4; 0.375,0.465; 0.5,0.5;  0.625,0.535; 0.75,0.6; 0.875,0.7335; 1,1">
                                          <p:stCondLst>
                                            <p:cond delay="664"/>
                                          </p:stCondLst>
                                        </p:cTn>
                                        <p:tgtEl>
                                          <p:spTgt spid="3">
                                            <p:graphicEl>
                                              <a:dgm id="{F1228D32-4855-4EB5-9765-8BF54C645541}"/>
                                            </p:graphicEl>
                                          </p:spTgt>
                                        </p:tgtEl>
                                        <p:attrNameLst>
                                          <p:attrName>ppt_y</p:attrName>
                                        </p:attrNameLst>
                                      </p:cBhvr>
                                      <p:tavLst>
                                        <p:tav tm="0" fmla="#ppt_y-sin(pi*$)/9">
                                          <p:val>
                                            <p:fltVal val="0"/>
                                          </p:val>
                                        </p:tav>
                                        <p:tav tm="100000">
                                          <p:val>
                                            <p:fltVal val="1"/>
                                          </p:val>
                                        </p:tav>
                                      </p:tavLst>
                                    </p:anim>
                                    <p:anim calcmode="lin" valueType="num">
                                      <p:cBhvr>
                                        <p:cTn id="223" dur="332" tmFilter="0, 0; 0.125,0.2665; 0.25,0.4; 0.375,0.465; 0.5,0.5;  0.625,0.535; 0.75,0.6; 0.875,0.7335; 1,1">
                                          <p:stCondLst>
                                            <p:cond delay="1324"/>
                                          </p:stCondLst>
                                        </p:cTn>
                                        <p:tgtEl>
                                          <p:spTgt spid="3">
                                            <p:graphicEl>
                                              <a:dgm id="{F1228D32-4855-4EB5-9765-8BF54C645541}"/>
                                            </p:graphicEl>
                                          </p:spTgt>
                                        </p:tgtEl>
                                        <p:attrNameLst>
                                          <p:attrName>ppt_y</p:attrName>
                                        </p:attrNameLst>
                                      </p:cBhvr>
                                      <p:tavLst>
                                        <p:tav tm="0" fmla="#ppt_y-sin(pi*$)/27">
                                          <p:val>
                                            <p:fltVal val="0"/>
                                          </p:val>
                                        </p:tav>
                                        <p:tav tm="100000">
                                          <p:val>
                                            <p:fltVal val="1"/>
                                          </p:val>
                                        </p:tav>
                                      </p:tavLst>
                                    </p:anim>
                                    <p:anim calcmode="lin" valueType="num">
                                      <p:cBhvr>
                                        <p:cTn id="224" dur="164" tmFilter="0, 0; 0.125,0.2665; 0.25,0.4; 0.375,0.465; 0.5,0.5;  0.625,0.535; 0.75,0.6; 0.875,0.7335; 1,1">
                                          <p:stCondLst>
                                            <p:cond delay="1656"/>
                                          </p:stCondLst>
                                        </p:cTn>
                                        <p:tgtEl>
                                          <p:spTgt spid="3">
                                            <p:graphicEl>
                                              <a:dgm id="{F1228D32-4855-4EB5-9765-8BF54C645541}"/>
                                            </p:graphicEl>
                                          </p:spTgt>
                                        </p:tgtEl>
                                        <p:attrNameLst>
                                          <p:attrName>ppt_y</p:attrName>
                                        </p:attrNameLst>
                                      </p:cBhvr>
                                      <p:tavLst>
                                        <p:tav tm="0" fmla="#ppt_y-sin(pi*$)/81">
                                          <p:val>
                                            <p:fltVal val="0"/>
                                          </p:val>
                                        </p:tav>
                                        <p:tav tm="100000">
                                          <p:val>
                                            <p:fltVal val="1"/>
                                          </p:val>
                                        </p:tav>
                                      </p:tavLst>
                                    </p:anim>
                                    <p:animScale>
                                      <p:cBhvr>
                                        <p:cTn id="225" dur="26">
                                          <p:stCondLst>
                                            <p:cond delay="650"/>
                                          </p:stCondLst>
                                        </p:cTn>
                                        <p:tgtEl>
                                          <p:spTgt spid="3">
                                            <p:graphicEl>
                                              <a:dgm id="{F1228D32-4855-4EB5-9765-8BF54C645541}"/>
                                            </p:graphicEl>
                                          </p:spTgt>
                                        </p:tgtEl>
                                      </p:cBhvr>
                                      <p:to x="100000" y="60000"/>
                                    </p:animScale>
                                    <p:animScale>
                                      <p:cBhvr>
                                        <p:cTn id="226" dur="166" decel="50000">
                                          <p:stCondLst>
                                            <p:cond delay="676"/>
                                          </p:stCondLst>
                                        </p:cTn>
                                        <p:tgtEl>
                                          <p:spTgt spid="3">
                                            <p:graphicEl>
                                              <a:dgm id="{F1228D32-4855-4EB5-9765-8BF54C645541}"/>
                                            </p:graphicEl>
                                          </p:spTgt>
                                        </p:tgtEl>
                                      </p:cBhvr>
                                      <p:to x="100000" y="100000"/>
                                    </p:animScale>
                                    <p:animScale>
                                      <p:cBhvr>
                                        <p:cTn id="227" dur="26">
                                          <p:stCondLst>
                                            <p:cond delay="1312"/>
                                          </p:stCondLst>
                                        </p:cTn>
                                        <p:tgtEl>
                                          <p:spTgt spid="3">
                                            <p:graphicEl>
                                              <a:dgm id="{F1228D32-4855-4EB5-9765-8BF54C645541}"/>
                                            </p:graphicEl>
                                          </p:spTgt>
                                        </p:tgtEl>
                                      </p:cBhvr>
                                      <p:to x="100000" y="80000"/>
                                    </p:animScale>
                                    <p:animScale>
                                      <p:cBhvr>
                                        <p:cTn id="228" dur="166" decel="50000">
                                          <p:stCondLst>
                                            <p:cond delay="1338"/>
                                          </p:stCondLst>
                                        </p:cTn>
                                        <p:tgtEl>
                                          <p:spTgt spid="3">
                                            <p:graphicEl>
                                              <a:dgm id="{F1228D32-4855-4EB5-9765-8BF54C645541}"/>
                                            </p:graphicEl>
                                          </p:spTgt>
                                        </p:tgtEl>
                                      </p:cBhvr>
                                      <p:to x="100000" y="100000"/>
                                    </p:animScale>
                                    <p:animScale>
                                      <p:cBhvr>
                                        <p:cTn id="229" dur="26">
                                          <p:stCondLst>
                                            <p:cond delay="1642"/>
                                          </p:stCondLst>
                                        </p:cTn>
                                        <p:tgtEl>
                                          <p:spTgt spid="3">
                                            <p:graphicEl>
                                              <a:dgm id="{F1228D32-4855-4EB5-9765-8BF54C645541}"/>
                                            </p:graphicEl>
                                          </p:spTgt>
                                        </p:tgtEl>
                                      </p:cBhvr>
                                      <p:to x="100000" y="90000"/>
                                    </p:animScale>
                                    <p:animScale>
                                      <p:cBhvr>
                                        <p:cTn id="230" dur="166" decel="50000">
                                          <p:stCondLst>
                                            <p:cond delay="1668"/>
                                          </p:stCondLst>
                                        </p:cTn>
                                        <p:tgtEl>
                                          <p:spTgt spid="3">
                                            <p:graphicEl>
                                              <a:dgm id="{F1228D32-4855-4EB5-9765-8BF54C645541}"/>
                                            </p:graphicEl>
                                          </p:spTgt>
                                        </p:tgtEl>
                                      </p:cBhvr>
                                      <p:to x="100000" y="100000"/>
                                    </p:animScale>
                                    <p:animScale>
                                      <p:cBhvr>
                                        <p:cTn id="231" dur="26">
                                          <p:stCondLst>
                                            <p:cond delay="1808"/>
                                          </p:stCondLst>
                                        </p:cTn>
                                        <p:tgtEl>
                                          <p:spTgt spid="3">
                                            <p:graphicEl>
                                              <a:dgm id="{F1228D32-4855-4EB5-9765-8BF54C645541}"/>
                                            </p:graphicEl>
                                          </p:spTgt>
                                        </p:tgtEl>
                                      </p:cBhvr>
                                      <p:to x="100000" y="95000"/>
                                    </p:animScale>
                                    <p:animScale>
                                      <p:cBhvr>
                                        <p:cTn id="232" dur="166" decel="50000">
                                          <p:stCondLst>
                                            <p:cond delay="1834"/>
                                          </p:stCondLst>
                                        </p:cTn>
                                        <p:tgtEl>
                                          <p:spTgt spid="3">
                                            <p:graphicEl>
                                              <a:dgm id="{F1228D32-4855-4EB5-9765-8BF54C645541}"/>
                                            </p:graphic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91126" y="0"/>
            <a:ext cx="9432758" cy="830997"/>
          </a:xfrm>
          <a:prstGeom prst="rect">
            <a:avLst/>
          </a:prstGeom>
          <a:noFill/>
        </p:spPr>
        <p:txBody>
          <a:bodyPr wrap="square" rtlCol="0">
            <a:spAutoFit/>
          </a:bodyPr>
          <a:lstStyle/>
          <a:p>
            <a:pPr algn="ctr"/>
            <a:r>
              <a:rPr lang="en-US" sz="4800" dirty="0" err="1" smtClean="0">
                <a:solidFill>
                  <a:srgbClr val="FFFF00"/>
                </a:solidFill>
                <a:latin typeface="NikoshBAN" panose="02000000000000000000" pitchFamily="2" charset="0"/>
                <a:cs typeface="NikoshBAN" panose="02000000000000000000" pitchFamily="2" charset="0"/>
              </a:rPr>
              <a:t>জেলা</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প্রশাসকের</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কার্যাবলী</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সমূহঃ</a:t>
            </a:r>
            <a:r>
              <a:rPr lang="en-US" sz="4800" dirty="0" smtClean="0">
                <a:solidFill>
                  <a:srgbClr val="FFFF00"/>
                </a:solidFill>
                <a:latin typeface="NikoshBAN" panose="02000000000000000000" pitchFamily="2" charset="0"/>
                <a:cs typeface="NikoshBAN" panose="02000000000000000000" pitchFamily="2" charset="0"/>
              </a:rPr>
              <a:t>-</a:t>
            </a:r>
            <a:endParaRPr lang="en-US" sz="48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76463" y="1237635"/>
            <a:ext cx="12192000" cy="2739211"/>
          </a:xfrm>
          <a:prstGeom prst="rect">
            <a:avLst/>
          </a:prstGeom>
          <a:noFill/>
        </p:spPr>
        <p:txBody>
          <a:bodyPr wrap="square" rtlCol="0">
            <a:spAutoFit/>
          </a:bodyPr>
          <a:lstStyle/>
          <a:p>
            <a:r>
              <a:rPr lang="bn-IN" sz="4000" dirty="0" smtClean="0">
                <a:solidFill>
                  <a:srgbClr val="C00000"/>
                </a:solidFill>
                <a:latin typeface="NikoshBAN" panose="02000000000000000000" pitchFamily="2" charset="0"/>
                <a:cs typeface="NikoshBAN" panose="02000000000000000000" pitchFamily="2" charset="0"/>
              </a:rPr>
              <a:t>১।</a:t>
            </a:r>
            <a:r>
              <a:rPr lang="bn-IN" sz="3200" dirty="0" smtClean="0">
                <a:solidFill>
                  <a:srgbClr val="C00000"/>
                </a:solidFill>
                <a:latin typeface="NikoshBAN" panose="02000000000000000000" pitchFamily="2" charset="0"/>
                <a:cs typeface="NikoshBAN" panose="02000000000000000000" pitchFamily="2" charset="0"/>
              </a:rPr>
              <a:t>  </a:t>
            </a:r>
            <a:r>
              <a:rPr lang="bn-IN" sz="4400" dirty="0" smtClean="0">
                <a:solidFill>
                  <a:srgbClr val="C00000"/>
                </a:solidFill>
                <a:latin typeface="NikoshBAN" panose="02000000000000000000" pitchFamily="2" charset="0"/>
                <a:cs typeface="NikoshBAN" panose="02000000000000000000" pitchFamily="2" charset="0"/>
              </a:rPr>
              <a:t>প্রশাসনি কাজঃ- </a:t>
            </a:r>
            <a:r>
              <a:rPr lang="bn-IN" sz="3200" dirty="0" smtClean="0">
                <a:latin typeface="NikoshBAN" panose="02000000000000000000" pitchFamily="2" charset="0"/>
                <a:cs typeface="NikoshBAN" panose="02000000000000000000" pitchFamily="2" charset="0"/>
              </a:rPr>
              <a:t>জেলা প্রশাসন বাংলাদেশের প্রশাসন ব্যবস্থায় একটি গুরুত্বপূর্ণ ইউনিট। বাংলাদেশ সচিবালয় গৃহীত স্থানীয় শাসন সংক্রান্ত সিদ্ধান্ত ও নীতিমালা সরাসরি জেলা প্রশাসকের নিকট প্রেরিত হয়। তিনি তার অধস্তনকর্মচারীদের সহযোগিতায় এ সিদ্ধান্ত সমূহ বাস্তবায়ন করেন। নিদিষ্ট সময় শেষে কার্যকারিতার রিপোট সচিবালয়ে প্রেরন করেন। তিনি জেলার সকল দপ্ত্রের মধ্যে সমন্বয় করে থাকেন।</a:t>
            </a:r>
            <a:endParaRPr lang="en-US" sz="3200" dirty="0">
              <a:latin typeface="NikoshBAN" panose="02000000000000000000" pitchFamily="2" charset="0"/>
              <a:cs typeface="NikoshBAN" panose="02000000000000000000" pitchFamily="2" charset="0"/>
            </a:endParaRPr>
          </a:p>
        </p:txBody>
      </p:sp>
      <p:sp>
        <p:nvSpPr>
          <p:cNvPr id="4" name="TextBox 3"/>
          <p:cNvSpPr txBox="1"/>
          <p:nvPr/>
        </p:nvSpPr>
        <p:spPr>
          <a:xfrm>
            <a:off x="176463" y="4118789"/>
            <a:ext cx="11911263" cy="2739211"/>
          </a:xfrm>
          <a:prstGeom prst="rect">
            <a:avLst/>
          </a:prstGeom>
          <a:noFill/>
        </p:spPr>
        <p:txBody>
          <a:bodyPr wrap="square" rtlCol="0">
            <a:spAutoFit/>
          </a:bodyPr>
          <a:lstStyle/>
          <a:p>
            <a:r>
              <a:rPr lang="bn-IN" sz="4400" dirty="0" smtClean="0">
                <a:solidFill>
                  <a:srgbClr val="C00000"/>
                </a:solidFill>
                <a:latin typeface="NikoshBAN" panose="02000000000000000000" pitchFamily="2" charset="0"/>
                <a:cs typeface="NikoshBAN" panose="02000000000000000000" pitchFamily="2" charset="0"/>
              </a:rPr>
              <a:t>২। উন্নয়নমূলক কাজঃ- </a:t>
            </a:r>
            <a:r>
              <a:rPr lang="bn-IN" sz="3200" dirty="0" smtClean="0">
                <a:solidFill>
                  <a:srgbClr val="FFC000"/>
                </a:solidFill>
                <a:latin typeface="NikoshBAN" panose="02000000000000000000" pitchFamily="2" charset="0"/>
                <a:cs typeface="NikoshBAN" panose="02000000000000000000" pitchFamily="2" charset="0"/>
              </a:rPr>
              <a:t>জেলা প্রশাসক জেলার উন্নয়নমূলক কাজে বিশেষ ভূমিকা পালন করে থাকে। তিনি জেলার বিভিন্ন দপ্তরের উন্নয়ন্মূলক কাজের সমন্বয় সাধন করেন। জেলার কৃষি,শিল্প,স্বাস্থ্য,যোগাযোগ ও শিক্ষা প্রভৃতি উন্নয়ন্মূলক ক্ষেত্রে বিশেষ তদারকির দায়িত্ব করেন। বাংলাদেশ সরকার কতৃক বিভিন্ন সময়ের উন্নয়নমূলক কর্মসূচী গ্রহন করে তা বাস্তবায়ন করে থাকেন। তাই জেলা প্রশাসকে জেলার সার্বিক উন্নয়নমূলক কাজের চাবি কাঠি বলা হয়। </a:t>
            </a:r>
            <a:endParaRPr lang="en-US" sz="3200" dirty="0">
              <a:solidFill>
                <a:srgbClr val="FFC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653585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221" y="168443"/>
            <a:ext cx="11959390" cy="2000548"/>
          </a:xfrm>
          <a:prstGeom prst="rect">
            <a:avLst/>
          </a:prstGeom>
          <a:noFill/>
        </p:spPr>
        <p:txBody>
          <a:bodyPr wrap="square" rtlCol="0">
            <a:spAutoFit/>
          </a:bodyPr>
          <a:lstStyle/>
          <a:p>
            <a:r>
              <a:rPr lang="bn-IN" sz="4000" dirty="0" smtClean="0">
                <a:solidFill>
                  <a:srgbClr val="FFC000"/>
                </a:solidFill>
                <a:latin typeface="NikoshBAN" panose="02000000000000000000" pitchFamily="2" charset="0"/>
                <a:cs typeface="NikoshBAN" panose="02000000000000000000" pitchFamily="2" charset="0"/>
              </a:rPr>
              <a:t>৩।  যোগাযোগ রক্ষা কাজঃ- </a:t>
            </a:r>
            <a:r>
              <a:rPr lang="bn-IN" sz="2800" dirty="0" smtClean="0">
                <a:solidFill>
                  <a:schemeClr val="accent1">
                    <a:lumMod val="75000"/>
                  </a:schemeClr>
                </a:solidFill>
                <a:latin typeface="NikoshBAN" panose="02000000000000000000" pitchFamily="2" charset="0"/>
                <a:cs typeface="NikoshBAN" panose="02000000000000000000" pitchFamily="2" charset="0"/>
              </a:rPr>
              <a:t>গন্যমানযজেলা প্রশাসক জেলার যোগাযোগ রক্ষায় গুরুত্বপূর্ণ ভূমিকা পালন করে থাকে। তিনি জেলার অভ্যন্তরে অবস্থিত সরকারি সকল দপ্তরের মধ্যে যোগাযোগ রক্ষা করেন। জেলা প্রশাসক জেলার উন্নয়নের জন্য গন্যমান্য লোকদের সাথে এলাকার বিভিন্ন সমস্যা ও তার সমাধান লক্ষে যোগাযোগ রক্ষা করে চলেন। এ বিষয়ে জেলার অন্যন্য কর্মকর্তাগন তাকে সাহায্য করে থাকেন। </a:t>
            </a:r>
            <a:endParaRPr lang="en-US" sz="2800" dirty="0">
              <a:solidFill>
                <a:schemeClr val="accent1">
                  <a:lumMod val="75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32610" y="2421655"/>
            <a:ext cx="11959390" cy="2000548"/>
          </a:xfrm>
          <a:prstGeom prst="rect">
            <a:avLst/>
          </a:prstGeom>
          <a:noFill/>
        </p:spPr>
        <p:txBody>
          <a:bodyPr wrap="square" rtlCol="0">
            <a:spAutoFit/>
          </a:bodyPr>
          <a:lstStyle/>
          <a:p>
            <a:r>
              <a:rPr lang="bn-IN" sz="4000" dirty="0" smtClean="0">
                <a:solidFill>
                  <a:srgbClr val="FFC000"/>
                </a:solidFill>
                <a:latin typeface="NikoshBAN" panose="02000000000000000000" pitchFamily="2" charset="0"/>
                <a:cs typeface="NikoshBAN" panose="02000000000000000000" pitchFamily="2" charset="0"/>
              </a:rPr>
              <a:t>৪। রাজস্ব আদায় কাজঃ- </a:t>
            </a:r>
            <a:r>
              <a:rPr lang="bn-IN" sz="2800" dirty="0" smtClean="0">
                <a:solidFill>
                  <a:schemeClr val="accent1">
                    <a:lumMod val="60000"/>
                    <a:lumOff val="40000"/>
                  </a:schemeClr>
                </a:solidFill>
                <a:latin typeface="NikoshBAN" panose="02000000000000000000" pitchFamily="2" charset="0"/>
                <a:cs typeface="NikoshBAN" panose="02000000000000000000" pitchFamily="2" charset="0"/>
              </a:rPr>
              <a:t>জেলা প্রশাসক জেলার প্রধান রাজস্ব আদায়কারি। তিনি ভূমি, জল ও রাজস্ব আদায়ের পদ্ধতি নির্ধারন ও তদারক করেন। তিনি জেলার কোষাগারের নিয়ন্ত্রক। জেলা প্রশাসক জেলার ভূমি রেজিস্ট্রেশন ও নাম খারিজ ও ভুমি রাজস্ব আদায় করে থাকেন। তিনি রাজস্ব বিষয়ে বিচারকের ভূমিকায় অবতীর্ণ হন। ভূমি দখল, উচ্ছেদ ও পদ্ধতিগত অন্যান্য বিষয়ে বিবাদের নিস্পত্তি করে থাকেন। </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0" y="4857452"/>
            <a:ext cx="12043611" cy="2000548"/>
          </a:xfrm>
          <a:prstGeom prst="rect">
            <a:avLst/>
          </a:prstGeom>
          <a:noFill/>
        </p:spPr>
        <p:txBody>
          <a:bodyPr wrap="square" rtlCol="0">
            <a:spAutoFit/>
          </a:bodyPr>
          <a:lstStyle/>
          <a:p>
            <a:r>
              <a:rPr lang="bn-IN" sz="4000" dirty="0" smtClean="0">
                <a:solidFill>
                  <a:srgbClr val="FFC000"/>
                </a:solidFill>
                <a:latin typeface="NikoshBAN" panose="02000000000000000000" pitchFamily="2" charset="0"/>
                <a:cs typeface="NikoshBAN" panose="02000000000000000000" pitchFamily="2" charset="0"/>
              </a:rPr>
              <a:t>৫। বিচার সংক্রান্ত কাজঃ- </a:t>
            </a:r>
            <a:r>
              <a:rPr lang="bn-IN" sz="2800" dirty="0" smtClean="0">
                <a:solidFill>
                  <a:schemeClr val="accent1"/>
                </a:solidFill>
                <a:latin typeface="NikoshBAN" panose="02000000000000000000" pitchFamily="2" charset="0"/>
                <a:cs typeface="NikoshBAN" panose="02000000000000000000" pitchFamily="2" charset="0"/>
              </a:rPr>
              <a:t>জেলা প্রশাসক জেলার বিচারকের ভূমিকায় পালন করে থাকেন। তিনি একজন প্রথম শ্রেণীর বিচারক হিসেবে ফৌজদারি মামলার বিচার করে থাকেন ও দুই বছরের কারাদন্ড ও এক হাজার টাকা জরিমানা করতে পারেন। এভাবে জেলা প্রশাসক জেলার বিচার সংক্রান্ত বহুবিধ কাজ সম্পন্ন করে থাকেন।</a:t>
            </a:r>
            <a:endParaRPr lang="en-US" sz="2800" dirty="0">
              <a:solidFill>
                <a:schemeClr val="accent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1910937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92582" y="2299855"/>
            <a:ext cx="6269181" cy="1446550"/>
          </a:xfrm>
          <a:prstGeom prst="rect">
            <a:avLst/>
          </a:prstGeom>
          <a:noFill/>
        </p:spPr>
        <p:txBody>
          <a:bodyPr wrap="square" rtlCol="0">
            <a:spAutoFit/>
          </a:bodyPr>
          <a:lstStyle/>
          <a:p>
            <a:pPr algn="ctr"/>
            <a:r>
              <a:rPr lang="bn-BD" sz="8800" dirty="0" smtClean="0">
                <a:solidFill>
                  <a:schemeClr val="accent1">
                    <a:lumMod val="40000"/>
                    <a:lumOff val="60000"/>
                  </a:schemeClr>
                </a:solidFill>
                <a:latin typeface="NikoshBAN" panose="02000000000000000000" pitchFamily="2" charset="0"/>
                <a:cs typeface="NikoshBAN" panose="02000000000000000000" pitchFamily="2" charset="0"/>
              </a:rPr>
              <a:t>শিখন ফলঃ-</a:t>
            </a:r>
            <a:endParaRPr lang="en-US" sz="88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748145" y="3746405"/>
            <a:ext cx="10584873" cy="2062103"/>
          </a:xfrm>
          <a:prstGeom prst="rect">
            <a:avLst/>
          </a:prstGeom>
          <a:noFill/>
        </p:spPr>
        <p:txBody>
          <a:bodyPr wrap="square" rtlCol="0">
            <a:spAutoFit/>
          </a:bodyPr>
          <a:lstStyle/>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এই পাঠের শেষে,</a:t>
            </a:r>
          </a:p>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বাংলাদেশ সিভিল সা</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র্ভিস</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 </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কমিশন</a:t>
            </a:r>
            <a:r>
              <a:rPr lang="en-US" sz="32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কি তা বলতে পারবে।</a:t>
            </a:r>
          </a:p>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জেলা </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প্র</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শাসক</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কি তা ব্যাখ্যা করতে পারবে।</a:t>
            </a:r>
          </a:p>
          <a:p>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জেলা </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প্র</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শাসকের</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 </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কার্যাবলী সমূহ কি কি তা </a:t>
            </a:r>
            <a:r>
              <a:rPr lang="en-US" sz="3200" dirty="0" err="1" smtClean="0">
                <a:solidFill>
                  <a:schemeClr val="bg2">
                    <a:lumMod val="40000"/>
                    <a:lumOff val="60000"/>
                  </a:schemeClr>
                </a:solidFill>
                <a:latin typeface="NikoshBAN" panose="02000000000000000000" pitchFamily="2" charset="0"/>
                <a:cs typeface="NikoshBAN" panose="02000000000000000000" pitchFamily="2" charset="0"/>
              </a:rPr>
              <a:t>মূল্যায়ন</a:t>
            </a:r>
            <a:r>
              <a:rPr lang="bn-BD" sz="3200" dirty="0" smtClean="0">
                <a:solidFill>
                  <a:schemeClr val="bg2">
                    <a:lumMod val="40000"/>
                    <a:lumOff val="60000"/>
                  </a:schemeClr>
                </a:solidFill>
                <a:latin typeface="NikoshBAN" panose="02000000000000000000" pitchFamily="2" charset="0"/>
                <a:cs typeface="NikoshBAN" panose="02000000000000000000" pitchFamily="2" charset="0"/>
              </a:rPr>
              <a:t> করতে পারবে।</a:t>
            </a:r>
          </a:p>
        </p:txBody>
      </p:sp>
    </p:spTree>
    <p:extLst>
      <p:ext uri="{BB962C8B-B14F-4D97-AF65-F5344CB8AC3E}">
        <p14:creationId xmlns:p14="http://schemas.microsoft.com/office/powerpoint/2010/main" val="158670883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0182" y="2042379"/>
            <a:ext cx="6345382" cy="1323439"/>
          </a:xfrm>
          <a:prstGeom prst="rect">
            <a:avLst/>
          </a:prstGeom>
          <a:noFill/>
        </p:spPr>
        <p:txBody>
          <a:bodyPr wrap="square" rtlCol="0">
            <a:spAutoFit/>
          </a:bodyPr>
          <a:lstStyle/>
          <a:p>
            <a:pPr algn="ctr"/>
            <a:r>
              <a:rPr lang="bn-BD" sz="8000" dirty="0" smtClean="0">
                <a:solidFill>
                  <a:schemeClr val="accent1">
                    <a:lumMod val="40000"/>
                    <a:lumOff val="60000"/>
                  </a:schemeClr>
                </a:solidFill>
                <a:latin typeface="NikoshBAN" panose="02000000000000000000" pitchFamily="2" charset="0"/>
                <a:cs typeface="NikoshBAN" panose="02000000000000000000" pitchFamily="2" charset="0"/>
              </a:rPr>
              <a:t>পাঠ ঘোষনাঃ-</a:t>
            </a:r>
            <a:endParaRPr lang="en-US" sz="8000" dirty="0">
              <a:solidFill>
                <a:schemeClr val="accent1">
                  <a:lumMod val="40000"/>
                  <a:lumOff val="60000"/>
                </a:schemeClr>
              </a:solidFill>
              <a:latin typeface="NikoshBAN" panose="02000000000000000000" pitchFamily="2" charset="0"/>
              <a:cs typeface="NikoshBAN" panose="02000000000000000000" pitchFamily="2" charset="0"/>
            </a:endParaRPr>
          </a:p>
        </p:txBody>
      </p:sp>
      <p:sp>
        <p:nvSpPr>
          <p:cNvPr id="3" name="TextBox 2"/>
          <p:cNvSpPr txBox="1"/>
          <p:nvPr/>
        </p:nvSpPr>
        <p:spPr>
          <a:xfrm>
            <a:off x="2563091" y="3365818"/>
            <a:ext cx="7051964" cy="923330"/>
          </a:xfrm>
          <a:prstGeom prst="rect">
            <a:avLst/>
          </a:prstGeom>
          <a:noFill/>
        </p:spPr>
        <p:txBody>
          <a:bodyPr wrap="square" rtlCol="0">
            <a:spAutoFit/>
          </a:bodyPr>
          <a:lstStyle/>
          <a:p>
            <a:pPr algn="ctr"/>
            <a:r>
              <a:rPr lang="bn-BD" sz="5400" dirty="0" smtClean="0">
                <a:solidFill>
                  <a:schemeClr val="bg2">
                    <a:lumMod val="40000"/>
                    <a:lumOff val="60000"/>
                  </a:schemeClr>
                </a:solidFill>
                <a:latin typeface="NikoshBAN" panose="02000000000000000000" pitchFamily="2" charset="0"/>
                <a:cs typeface="NikoshBAN" panose="02000000000000000000" pitchFamily="2" charset="0"/>
              </a:rPr>
              <a:t>আজকের পাঠের বিষয় হলোঃ-</a:t>
            </a:r>
            <a:endParaRPr lang="en-US" sz="5400" dirty="0">
              <a:solidFill>
                <a:schemeClr val="bg2">
                  <a:lumMod val="40000"/>
                  <a:lumOff val="6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429491" y="4849091"/>
            <a:ext cx="11097491" cy="1446550"/>
          </a:xfrm>
          <a:prstGeom prst="rect">
            <a:avLst/>
          </a:prstGeom>
          <a:noFill/>
        </p:spPr>
        <p:txBody>
          <a:bodyPr wrap="square" rtlCol="0">
            <a:spAutoFit/>
          </a:bodyPr>
          <a:lstStyle/>
          <a:p>
            <a:pPr algn="ctr"/>
            <a:r>
              <a:rPr lang="bn-BD" sz="4400" dirty="0" smtClean="0">
                <a:solidFill>
                  <a:schemeClr val="accent2">
                    <a:lumMod val="60000"/>
                    <a:lumOff val="40000"/>
                  </a:schemeClr>
                </a:solidFill>
                <a:latin typeface="NikoshBAN" panose="02000000000000000000" pitchFamily="2" charset="0"/>
                <a:cs typeface="NikoshBAN" panose="02000000000000000000" pitchFamily="2" charset="0"/>
              </a:rPr>
              <a:t>বাংলাদেশ সিভিল সার</a:t>
            </a:r>
            <a:r>
              <a:rPr lang="en-US" sz="4400" dirty="0" err="1" smtClean="0">
                <a:solidFill>
                  <a:schemeClr val="accent2">
                    <a:lumMod val="60000"/>
                    <a:lumOff val="40000"/>
                  </a:schemeClr>
                </a:solidFill>
                <a:latin typeface="NikoshBAN" panose="02000000000000000000" pitchFamily="2" charset="0"/>
                <a:cs typeface="NikoshBAN" panose="02000000000000000000" pitchFamily="2" charset="0"/>
              </a:rPr>
              <a:t>্ভিস</a:t>
            </a:r>
            <a:r>
              <a:rPr lang="bn-BD" sz="4400" dirty="0" smtClean="0">
                <a:solidFill>
                  <a:schemeClr val="accent2">
                    <a:lumMod val="60000"/>
                    <a:lumOff val="40000"/>
                  </a:schemeClr>
                </a:solidFill>
                <a:latin typeface="NikoshBAN" panose="02000000000000000000" pitchFamily="2" charset="0"/>
                <a:cs typeface="NikoshBAN" panose="02000000000000000000" pitchFamily="2" charset="0"/>
              </a:rPr>
              <a:t> কমিশন কি, জেলা প্রশাসক কি, এবং জেলা প্রশাসকের কার্যাবলী সমূহ কি কি।</a:t>
            </a:r>
            <a:endParaRPr lang="en-US" sz="4400" dirty="0">
              <a:solidFill>
                <a:schemeClr val="accent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976701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53653" y="109013"/>
            <a:ext cx="8121315" cy="1446550"/>
          </a:xfrm>
          <a:prstGeom prst="rect">
            <a:avLst/>
          </a:prstGeom>
          <a:noFill/>
        </p:spPr>
        <p:txBody>
          <a:bodyPr wrap="square" rtlCol="0">
            <a:spAutoFit/>
          </a:bodyPr>
          <a:lstStyle/>
          <a:p>
            <a:pPr algn="ctr"/>
            <a:r>
              <a:rPr lang="bn-BD" sz="8800" dirty="0" smtClean="0">
                <a:solidFill>
                  <a:srgbClr val="FFFF00"/>
                </a:solidFill>
                <a:latin typeface="NikoshBAN" panose="02000000000000000000" pitchFamily="2" charset="0"/>
                <a:cs typeface="NikoshBAN" panose="02000000000000000000" pitchFamily="2" charset="0"/>
              </a:rPr>
              <a:t>দলীয় কাজঃ-</a:t>
            </a:r>
            <a:endParaRPr lang="en-US" sz="88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348916" y="5444751"/>
            <a:ext cx="11189369" cy="1077218"/>
          </a:xfrm>
          <a:prstGeom prst="rect">
            <a:avLst/>
          </a:prstGeom>
          <a:noFill/>
        </p:spPr>
        <p:txBody>
          <a:bodyPr wrap="square" rtlCol="0">
            <a:spAutoFit/>
          </a:bodyPr>
          <a:lstStyle/>
          <a:p>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ক দলঃ বাংলাদেশ সিভিল সার্ভিস কমিশন বলতে কি বুঝ ?</a:t>
            </a:r>
          </a:p>
          <a:p>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খ দলঃ জেলা প্রশাসককে কালেক্টরেট বলা হয় কেন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3338" y="1555563"/>
            <a:ext cx="8241630" cy="3889187"/>
          </a:xfrm>
          <a:prstGeom prst="rect">
            <a:avLst/>
          </a:prstGeom>
        </p:spPr>
      </p:pic>
    </p:spTree>
    <p:extLst>
      <p:ext uri="{BB962C8B-B14F-4D97-AF65-F5344CB8AC3E}">
        <p14:creationId xmlns:p14="http://schemas.microsoft.com/office/powerpoint/2010/main" val="3949004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7991" y="103544"/>
            <a:ext cx="10307782" cy="1569660"/>
          </a:xfrm>
          <a:prstGeom prst="rect">
            <a:avLst/>
          </a:prstGeom>
          <a:noFill/>
        </p:spPr>
        <p:txBody>
          <a:bodyPr wrap="square" rtlCol="0">
            <a:spAutoFit/>
          </a:bodyPr>
          <a:lstStyle/>
          <a:p>
            <a:pPr algn="ctr"/>
            <a:r>
              <a:rPr lang="en-US" sz="9600" dirty="0" err="1" smtClean="0">
                <a:solidFill>
                  <a:srgbClr val="FFFF00"/>
                </a:solidFill>
                <a:latin typeface="NikoshBAN" panose="02000000000000000000" pitchFamily="2" charset="0"/>
                <a:cs typeface="NikoshBAN" panose="02000000000000000000" pitchFamily="2" charset="0"/>
              </a:rPr>
              <a:t>একক</a:t>
            </a:r>
            <a:r>
              <a:rPr lang="en-US" sz="9600" dirty="0" smtClean="0">
                <a:solidFill>
                  <a:srgbClr val="FFFF00"/>
                </a:solidFill>
                <a:latin typeface="NikoshBAN" panose="02000000000000000000" pitchFamily="2" charset="0"/>
                <a:cs typeface="NikoshBAN" panose="02000000000000000000" pitchFamily="2" charset="0"/>
              </a:rPr>
              <a:t> </a:t>
            </a:r>
            <a:r>
              <a:rPr lang="en-US" sz="9600" dirty="0" err="1" smtClean="0">
                <a:solidFill>
                  <a:srgbClr val="FFFF00"/>
                </a:solidFill>
                <a:latin typeface="NikoshBAN" panose="02000000000000000000" pitchFamily="2" charset="0"/>
                <a:cs typeface="NikoshBAN" panose="02000000000000000000" pitchFamily="2" charset="0"/>
              </a:rPr>
              <a:t>কাজঃ</a:t>
            </a:r>
            <a:r>
              <a:rPr lang="en-US" sz="9600" dirty="0" smtClean="0">
                <a:solidFill>
                  <a:srgbClr val="FFFF00"/>
                </a:solidFill>
                <a:latin typeface="NikoshBAN" panose="02000000000000000000" pitchFamily="2" charset="0"/>
                <a:cs typeface="NikoshBAN" panose="02000000000000000000" pitchFamily="2" charset="0"/>
              </a:rPr>
              <a:t>-</a:t>
            </a:r>
            <a:endParaRPr lang="en-US" sz="96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827991" y="5781356"/>
            <a:ext cx="9326661" cy="646331"/>
          </a:xfrm>
          <a:prstGeom prst="rect">
            <a:avLst/>
          </a:prstGeom>
          <a:noFill/>
        </p:spPr>
        <p:txBody>
          <a:bodyPr wrap="square" rtlCol="0">
            <a:spAutoFit/>
          </a:bodyPr>
          <a:lstStyle/>
          <a:p>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জেলা প্রশাসকের কার্যাবলী সমূহ কি কি?</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8188" y="1552074"/>
            <a:ext cx="8097253" cy="3970421"/>
          </a:xfrm>
          <a:prstGeom prst="rect">
            <a:avLst/>
          </a:prstGeom>
        </p:spPr>
      </p:pic>
    </p:spTree>
    <p:extLst>
      <p:ext uri="{BB962C8B-B14F-4D97-AF65-F5344CB8AC3E}">
        <p14:creationId xmlns:p14="http://schemas.microsoft.com/office/powerpoint/2010/main" val="6223158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000" fill="hold"/>
                                        <p:tgtEl>
                                          <p:spTgt spid="4"/>
                                        </p:tgtEl>
                                        <p:attrNameLst>
                                          <p:attrName>ppt_w</p:attrName>
                                        </p:attrNameLst>
                                      </p:cBhvr>
                                      <p:tavLst>
                                        <p:tav tm="0">
                                          <p:val>
                                            <p:fltVal val="0"/>
                                          </p:val>
                                        </p:tav>
                                        <p:tav tm="100000">
                                          <p:val>
                                            <p:strVal val="#ppt_w"/>
                                          </p:val>
                                        </p:tav>
                                      </p:tavLst>
                                    </p:anim>
                                    <p:anim calcmode="lin" valueType="num">
                                      <p:cBhvr>
                                        <p:cTn id="34" dur="1000" fill="hold"/>
                                        <p:tgtEl>
                                          <p:spTgt spid="4"/>
                                        </p:tgtEl>
                                        <p:attrNameLst>
                                          <p:attrName>ppt_h</p:attrName>
                                        </p:attrNameLst>
                                      </p:cBhvr>
                                      <p:tavLst>
                                        <p:tav tm="0">
                                          <p:val>
                                            <p:fltVal val="0"/>
                                          </p:val>
                                        </p:tav>
                                        <p:tav tm="100000">
                                          <p:val>
                                            <p:strVal val="#ppt_h"/>
                                          </p:val>
                                        </p:tav>
                                      </p:tavLst>
                                    </p:anim>
                                    <p:anim calcmode="lin" valueType="num">
                                      <p:cBhvr>
                                        <p:cTn id="35" dur="1000" fill="hold"/>
                                        <p:tgtEl>
                                          <p:spTgt spid="4"/>
                                        </p:tgtEl>
                                        <p:attrNameLst>
                                          <p:attrName>style.rotation</p:attrName>
                                        </p:attrNameLst>
                                      </p:cBhvr>
                                      <p:tavLst>
                                        <p:tav tm="0">
                                          <p:val>
                                            <p:fltVal val="90"/>
                                          </p:val>
                                        </p:tav>
                                        <p:tav tm="100000">
                                          <p:val>
                                            <p:fltVal val="0"/>
                                          </p:val>
                                        </p:tav>
                                      </p:tavLst>
                                    </p:anim>
                                    <p:animEffect transition="in" filter="fade">
                                      <p:cBhvr>
                                        <p:cTn id="3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0173" y="0"/>
            <a:ext cx="11055928" cy="1323439"/>
          </a:xfrm>
          <a:prstGeom prst="rect">
            <a:avLst/>
          </a:prstGeom>
          <a:noFill/>
        </p:spPr>
        <p:txBody>
          <a:bodyPr wrap="square" rtlCol="0">
            <a:spAutoFit/>
          </a:bodyPr>
          <a:lstStyle/>
          <a:p>
            <a:pPr algn="ctr"/>
            <a:r>
              <a:rPr lang="bn-IN" sz="8000" dirty="0" smtClean="0">
                <a:solidFill>
                  <a:srgbClr val="FFFF00"/>
                </a:solidFill>
                <a:latin typeface="NikoshBAN" panose="02000000000000000000" pitchFamily="2" charset="0"/>
                <a:cs typeface="NikoshBAN" panose="02000000000000000000" pitchFamily="2" charset="0"/>
              </a:rPr>
              <a:t>জোড়ায় কাজঃ-</a:t>
            </a:r>
            <a:endParaRPr lang="en-US" sz="80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17500" y="5852689"/>
            <a:ext cx="6165637"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 জেলা প্রশাসককে কালেক্টরেট বলা হয় কেন?</a:t>
            </a:r>
          </a:p>
        </p:txBody>
      </p:sp>
      <p:sp>
        <p:nvSpPr>
          <p:cNvPr id="4" name="TextBox 3"/>
          <p:cNvSpPr txBox="1"/>
          <p:nvPr/>
        </p:nvSpPr>
        <p:spPr>
          <a:xfrm>
            <a:off x="7050505" y="5914244"/>
            <a:ext cx="4932948" cy="523220"/>
          </a:xfrm>
          <a:prstGeom prst="rect">
            <a:avLst/>
          </a:prstGeom>
          <a:noFill/>
        </p:spPr>
        <p:txBody>
          <a:bodyPr wrap="square" rtlCol="0">
            <a:spAutoFit/>
          </a:bodyPr>
          <a:lstStyle/>
          <a:p>
            <a:pPr algn="ctr"/>
            <a:r>
              <a:rPr lang="bn-IN" sz="2800" dirty="0" smtClean="0">
                <a:solidFill>
                  <a:schemeClr val="accent1">
                    <a:lumMod val="60000"/>
                    <a:lumOff val="40000"/>
                  </a:schemeClr>
                </a:solidFill>
                <a:latin typeface="NikoshBAN" panose="02000000000000000000" pitchFamily="2" charset="0"/>
                <a:cs typeface="NikoshBAN" panose="02000000000000000000" pitchFamily="2" charset="0"/>
              </a:rPr>
              <a:t>ডেপুটি কমিশনার বলতে কি বুঝ ?</a:t>
            </a:r>
            <a:endParaRPr lang="en-US" sz="28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2063" y="1323439"/>
            <a:ext cx="5309937" cy="4367498"/>
          </a:xfrm>
          <a:prstGeom prst="rect">
            <a:avLst/>
          </a:prstGeom>
        </p:spPr>
      </p:pic>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3439"/>
            <a:ext cx="5474368" cy="4367498"/>
          </a:xfrm>
          <a:prstGeom prst="rect">
            <a:avLst/>
          </a:prstGeom>
        </p:spPr>
      </p:pic>
    </p:spTree>
    <p:extLst>
      <p:ext uri="{BB962C8B-B14F-4D97-AF65-F5344CB8AC3E}">
        <p14:creationId xmlns:p14="http://schemas.microsoft.com/office/powerpoint/2010/main" val="1051946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wipe(down)">
                                      <p:cBhvr>
                                        <p:cTn id="49" dur="580">
                                          <p:stCondLst>
                                            <p:cond delay="0"/>
                                          </p:stCondLst>
                                        </p:cTn>
                                        <p:tgtEl>
                                          <p:spTgt spid="4"/>
                                        </p:tgtEl>
                                      </p:cBhvr>
                                    </p:animEffect>
                                    <p:anim calcmode="lin" valueType="num">
                                      <p:cBhvr>
                                        <p:cTn id="5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55" dur="26">
                                          <p:stCondLst>
                                            <p:cond delay="650"/>
                                          </p:stCondLst>
                                        </p:cTn>
                                        <p:tgtEl>
                                          <p:spTgt spid="4"/>
                                        </p:tgtEl>
                                      </p:cBhvr>
                                      <p:to x="100000" y="60000"/>
                                    </p:animScale>
                                    <p:animScale>
                                      <p:cBhvr>
                                        <p:cTn id="56" dur="166" decel="50000">
                                          <p:stCondLst>
                                            <p:cond delay="676"/>
                                          </p:stCondLst>
                                        </p:cTn>
                                        <p:tgtEl>
                                          <p:spTgt spid="4"/>
                                        </p:tgtEl>
                                      </p:cBhvr>
                                      <p:to x="100000" y="100000"/>
                                    </p:animScale>
                                    <p:animScale>
                                      <p:cBhvr>
                                        <p:cTn id="57" dur="26">
                                          <p:stCondLst>
                                            <p:cond delay="1312"/>
                                          </p:stCondLst>
                                        </p:cTn>
                                        <p:tgtEl>
                                          <p:spTgt spid="4"/>
                                        </p:tgtEl>
                                      </p:cBhvr>
                                      <p:to x="100000" y="80000"/>
                                    </p:animScale>
                                    <p:animScale>
                                      <p:cBhvr>
                                        <p:cTn id="58" dur="166" decel="50000">
                                          <p:stCondLst>
                                            <p:cond delay="1338"/>
                                          </p:stCondLst>
                                        </p:cTn>
                                        <p:tgtEl>
                                          <p:spTgt spid="4"/>
                                        </p:tgtEl>
                                      </p:cBhvr>
                                      <p:to x="100000" y="100000"/>
                                    </p:animScale>
                                    <p:animScale>
                                      <p:cBhvr>
                                        <p:cTn id="59" dur="26">
                                          <p:stCondLst>
                                            <p:cond delay="1642"/>
                                          </p:stCondLst>
                                        </p:cTn>
                                        <p:tgtEl>
                                          <p:spTgt spid="4"/>
                                        </p:tgtEl>
                                      </p:cBhvr>
                                      <p:to x="100000" y="90000"/>
                                    </p:animScale>
                                    <p:animScale>
                                      <p:cBhvr>
                                        <p:cTn id="60" dur="166" decel="50000">
                                          <p:stCondLst>
                                            <p:cond delay="1668"/>
                                          </p:stCondLst>
                                        </p:cTn>
                                        <p:tgtEl>
                                          <p:spTgt spid="4"/>
                                        </p:tgtEl>
                                      </p:cBhvr>
                                      <p:to x="100000" y="100000"/>
                                    </p:animScale>
                                    <p:animScale>
                                      <p:cBhvr>
                                        <p:cTn id="61" dur="26">
                                          <p:stCondLst>
                                            <p:cond delay="1808"/>
                                          </p:stCondLst>
                                        </p:cTn>
                                        <p:tgtEl>
                                          <p:spTgt spid="4"/>
                                        </p:tgtEl>
                                      </p:cBhvr>
                                      <p:to x="100000" y="95000"/>
                                    </p:animScale>
                                    <p:animScale>
                                      <p:cBhvr>
                                        <p:cTn id="62"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85002" y="876925"/>
            <a:ext cx="5558209" cy="1446550"/>
          </a:xfrm>
          <a:prstGeom prst="rect">
            <a:avLst/>
          </a:prstGeom>
          <a:noFill/>
        </p:spPr>
        <p:txBody>
          <a:bodyPr wrap="square" rtlCol="0">
            <a:spAutoFit/>
          </a:bodyPr>
          <a:lstStyle/>
          <a:p>
            <a:pPr algn="ctr"/>
            <a:r>
              <a:rPr lang="en-US" sz="8800" dirty="0" err="1" smtClean="0">
                <a:solidFill>
                  <a:srgbClr val="FFFF00"/>
                </a:solidFill>
                <a:latin typeface="NikoshBAN" panose="02000000000000000000" pitchFamily="2" charset="0"/>
                <a:cs typeface="NikoshBAN" panose="02000000000000000000" pitchFamily="2" charset="0"/>
              </a:rPr>
              <a:t>পরিচিতি</a:t>
            </a:r>
            <a:endParaRPr lang="en-US" sz="88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277091" y="3449782"/>
            <a:ext cx="6701225" cy="2862322"/>
          </a:xfrm>
          <a:prstGeom prst="rect">
            <a:avLst/>
          </a:prstGeom>
          <a:noFill/>
        </p:spPr>
        <p:txBody>
          <a:bodyPr wrap="square" rtlCol="0">
            <a:spAutoFit/>
          </a:bodyPr>
          <a:lstStyle/>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মোঃ আজহারুল ইসলাম,</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সহকারি অধ্যাপক,</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জাংগালিয়া ইউনিয়ন উচ্চ মাধ্যমিক বিদ্যালয়,</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পাকুন্দিয়া-কিশোরগঞ্জ,</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মোবাইল নং ০১৭১২৩৮৯৭৫২  ।</a:t>
            </a:r>
            <a:endParaRPr lang="en-US" sz="36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5" name="TextBox 4"/>
          <p:cNvSpPr txBox="1"/>
          <p:nvPr/>
        </p:nvSpPr>
        <p:spPr>
          <a:xfrm>
            <a:off x="6978316" y="3269309"/>
            <a:ext cx="5213684" cy="3416320"/>
          </a:xfrm>
          <a:prstGeom prst="rect">
            <a:avLst/>
          </a:prstGeom>
          <a:noFill/>
        </p:spPr>
        <p:txBody>
          <a:bodyPr wrap="square" rtlCol="0">
            <a:spAutoFit/>
          </a:bodyPr>
          <a:lstStyle/>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শ্রেণীঃ দ্বাদশ,</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পৌরনীতি ও সু-শসন,</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অধ্যায়ঃ </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পঞ্চম</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 </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বিষয়ঃ</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জেলা</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প্রশাসক</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 </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সময়ঃ ৫০ মিনিট,</a:t>
            </a:r>
          </a:p>
          <a:p>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তারিখঃ</a:t>
            </a:r>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১</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২/</a:t>
            </a:r>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০১</a:t>
            </a:r>
            <a:r>
              <a:rPr lang="en-US" sz="3600" dirty="0" smtClean="0">
                <a:solidFill>
                  <a:schemeClr val="accent1">
                    <a:lumMod val="60000"/>
                    <a:lumOff val="40000"/>
                  </a:schemeClr>
                </a:solidFill>
                <a:latin typeface="NikoshBAN" panose="02000000000000000000" pitchFamily="2" charset="0"/>
                <a:cs typeface="NikoshBAN" panose="02000000000000000000" pitchFamily="2" charset="0"/>
              </a:rPr>
              <a:t>/২০</a:t>
            </a:r>
            <a:r>
              <a:rPr lang="bn-IN" sz="3600" dirty="0" smtClean="0">
                <a:solidFill>
                  <a:schemeClr val="accent1">
                    <a:lumMod val="60000"/>
                    <a:lumOff val="40000"/>
                  </a:schemeClr>
                </a:solidFill>
                <a:latin typeface="NikoshBAN" panose="02000000000000000000" pitchFamily="2" charset="0"/>
                <a:cs typeface="NikoshBAN" panose="02000000000000000000" pitchFamily="2" charset="0"/>
              </a:rPr>
              <a:t>২০</a:t>
            </a:r>
            <a:endParaRPr lang="en-US" sz="36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3285002" cy="32004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9311" y="0"/>
            <a:ext cx="3252689" cy="3200401"/>
          </a:xfrm>
          <a:prstGeom prst="rect">
            <a:avLst/>
          </a:prstGeom>
        </p:spPr>
      </p:pic>
    </p:spTree>
    <p:extLst>
      <p:ext uri="{BB962C8B-B14F-4D97-AF65-F5344CB8AC3E}">
        <p14:creationId xmlns:p14="http://schemas.microsoft.com/office/powerpoint/2010/main" val="31788660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3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p:cTn id="41" dur="1000" fill="hold"/>
                                        <p:tgtEl>
                                          <p:spTgt spid="5"/>
                                        </p:tgtEl>
                                        <p:attrNameLst>
                                          <p:attrName>ppt_w</p:attrName>
                                        </p:attrNameLst>
                                      </p:cBhvr>
                                      <p:tavLst>
                                        <p:tav tm="0">
                                          <p:val>
                                            <p:fltVal val="0"/>
                                          </p:val>
                                        </p:tav>
                                        <p:tav tm="100000">
                                          <p:val>
                                            <p:strVal val="#ppt_w"/>
                                          </p:val>
                                        </p:tav>
                                      </p:tavLst>
                                    </p:anim>
                                    <p:anim calcmode="lin" valueType="num">
                                      <p:cBhvr>
                                        <p:cTn id="42" dur="1000" fill="hold"/>
                                        <p:tgtEl>
                                          <p:spTgt spid="5"/>
                                        </p:tgtEl>
                                        <p:attrNameLst>
                                          <p:attrName>ppt_h</p:attrName>
                                        </p:attrNameLst>
                                      </p:cBhvr>
                                      <p:tavLst>
                                        <p:tav tm="0">
                                          <p:val>
                                            <p:fltVal val="0"/>
                                          </p:val>
                                        </p:tav>
                                        <p:tav tm="100000">
                                          <p:val>
                                            <p:strVal val="#ppt_h"/>
                                          </p:val>
                                        </p:tav>
                                      </p:tavLst>
                                    </p:anim>
                                    <p:anim calcmode="lin" valueType="num">
                                      <p:cBhvr>
                                        <p:cTn id="43" dur="1000" fill="hold"/>
                                        <p:tgtEl>
                                          <p:spTgt spid="5"/>
                                        </p:tgtEl>
                                        <p:attrNameLst>
                                          <p:attrName>style.rotation</p:attrName>
                                        </p:attrNameLst>
                                      </p:cBhvr>
                                      <p:tavLst>
                                        <p:tav tm="0">
                                          <p:val>
                                            <p:fltVal val="90"/>
                                          </p:val>
                                        </p:tav>
                                        <p:tav tm="100000">
                                          <p:val>
                                            <p:fltVal val="0"/>
                                          </p:val>
                                        </p:tav>
                                      </p:tavLst>
                                    </p:anim>
                                    <p:animEffect transition="in" filter="fade">
                                      <p:cBhvr>
                                        <p:cTn id="4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158" y="1275348"/>
            <a:ext cx="6823727" cy="1446550"/>
          </a:xfrm>
          <a:prstGeom prst="rect">
            <a:avLst/>
          </a:prstGeom>
          <a:noFill/>
        </p:spPr>
        <p:txBody>
          <a:bodyPr wrap="square" rtlCol="0">
            <a:spAutoFit/>
          </a:bodyPr>
          <a:lstStyle/>
          <a:p>
            <a:pPr algn="ctr"/>
            <a:r>
              <a:rPr lang="bn-BD" sz="8800" dirty="0" smtClean="0">
                <a:solidFill>
                  <a:srgbClr val="FFFF00"/>
                </a:solidFill>
                <a:latin typeface="NikoshBAN" panose="02000000000000000000" pitchFamily="2" charset="0"/>
                <a:cs typeface="NikoshBAN" panose="02000000000000000000" pitchFamily="2" charset="0"/>
              </a:rPr>
              <a:t>মূল্যায়নঃ-</a:t>
            </a:r>
            <a:endParaRPr lang="en-US" sz="8800" dirty="0">
              <a:solidFill>
                <a:srgbClr val="FFFF00"/>
              </a:solidFill>
              <a:latin typeface="NikoshBAN" panose="02000000000000000000" pitchFamily="2" charset="0"/>
              <a:cs typeface="NikoshBAN" panose="02000000000000000000" pitchFamily="2" charset="0"/>
            </a:endParaRPr>
          </a:p>
        </p:txBody>
      </p:sp>
      <p:sp>
        <p:nvSpPr>
          <p:cNvPr id="3" name="TextBox 2"/>
          <p:cNvSpPr txBox="1"/>
          <p:nvPr/>
        </p:nvSpPr>
        <p:spPr>
          <a:xfrm>
            <a:off x="768927" y="3449781"/>
            <a:ext cx="10654145" cy="3046988"/>
          </a:xfrm>
          <a:prstGeom prst="rect">
            <a:avLst/>
          </a:prstGeom>
          <a:noFill/>
        </p:spPr>
        <p:txBody>
          <a:bodyPr wrap="square" rtlCol="0">
            <a:spAutoFit/>
          </a:bodyPr>
          <a:lstStyle/>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১। জেলার প্রধান শাসক কে?</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ক। সহকারি কমিশনার,         </a:t>
            </a: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খ। জেলা পরিষদ,</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গ। কমিশনার,                            ঘ।  জেলা প্রশসক।</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২। জেলার উন্নয়নমূলক কাজের তদারকি করেন কে।</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ক। সহকারি কমিশনার,                 খ। অতিরিক্ত জেলা প্রশসক,</a:t>
            </a:r>
          </a:p>
          <a:p>
            <a:r>
              <a:rPr lang="bn-BD" sz="3200" dirty="0" smtClean="0">
                <a:solidFill>
                  <a:schemeClr val="accent1">
                    <a:lumMod val="60000"/>
                    <a:lumOff val="40000"/>
                  </a:schemeClr>
                </a:solidFill>
                <a:latin typeface="NikoshBAN" panose="02000000000000000000" pitchFamily="2" charset="0"/>
                <a:cs typeface="NikoshBAN" panose="02000000000000000000" pitchFamily="2" charset="0"/>
              </a:rPr>
              <a:t>গ। কমিশনার,                             ঘ। জেলা প্রশসক।</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125777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86769" y="363795"/>
            <a:ext cx="8077200" cy="1446550"/>
          </a:xfrm>
          <a:prstGeom prst="rect">
            <a:avLst/>
          </a:prstGeom>
          <a:noFill/>
        </p:spPr>
        <p:txBody>
          <a:bodyPr wrap="square" rtlCol="0">
            <a:spAutoFit/>
          </a:bodyPr>
          <a:lstStyle/>
          <a:p>
            <a:pPr algn="ctr"/>
            <a:r>
              <a:rPr lang="bn-BD" sz="8800" dirty="0" smtClean="0">
                <a:solidFill>
                  <a:srgbClr val="FFFF00"/>
                </a:solidFill>
                <a:latin typeface="NikoshBAN" panose="02000000000000000000" pitchFamily="2" charset="0"/>
                <a:cs typeface="NikoshBAN" panose="02000000000000000000" pitchFamily="2" charset="0"/>
              </a:rPr>
              <a:t>বাড়ির কাজঃ-</a:t>
            </a:r>
            <a:endParaRPr lang="en-US" sz="8800" dirty="0">
              <a:solidFill>
                <a:srgbClr val="FFFF00"/>
              </a:solidFill>
              <a:latin typeface="NikoshBAN" panose="02000000000000000000" pitchFamily="2" charset="0"/>
              <a:cs typeface="NikoshBAN" panose="02000000000000000000" pitchFamily="2" charset="0"/>
            </a:endParaRPr>
          </a:p>
        </p:txBody>
      </p:sp>
      <p:sp>
        <p:nvSpPr>
          <p:cNvPr id="4" name="TextBox 3"/>
          <p:cNvSpPr txBox="1"/>
          <p:nvPr/>
        </p:nvSpPr>
        <p:spPr>
          <a:xfrm>
            <a:off x="169172" y="5430982"/>
            <a:ext cx="11901055" cy="1200329"/>
          </a:xfrm>
          <a:prstGeom prst="rect">
            <a:avLst/>
          </a:prstGeom>
          <a:noFill/>
        </p:spPr>
        <p:txBody>
          <a:bodyPr wrap="square" rtlCol="0">
            <a:spAutoFit/>
          </a:bodyPr>
          <a:lstStyle/>
          <a:p>
            <a:r>
              <a:rPr lang="bn-BD" sz="1200" dirty="0" smtClean="0">
                <a:solidFill>
                  <a:schemeClr val="accent1">
                    <a:lumMod val="60000"/>
                    <a:lumOff val="40000"/>
                  </a:schemeClr>
                </a:solidFill>
                <a:latin typeface="NikoshBAN" panose="02000000000000000000" pitchFamily="2" charset="0"/>
                <a:cs typeface="NikoshBAN" panose="02000000000000000000" pitchFamily="2" charset="0"/>
              </a:rPr>
              <a:t> </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জেলা প্রশসক সিভিল </a:t>
            </a:r>
            <a:r>
              <a:rPr lang="en-US" sz="3600" dirty="0" err="1" smtClean="0">
                <a:solidFill>
                  <a:schemeClr val="accent1">
                    <a:lumMod val="60000"/>
                    <a:lumOff val="40000"/>
                  </a:schemeClr>
                </a:solidFill>
                <a:latin typeface="NikoshBAN" panose="02000000000000000000" pitchFamily="2" charset="0"/>
                <a:cs typeface="NikoshBAN" panose="02000000000000000000" pitchFamily="2" charset="0"/>
              </a:rPr>
              <a:t>সার্ভি</a:t>
            </a:r>
            <a:r>
              <a:rPr lang="bn-BD" sz="3600" dirty="0" smtClean="0">
                <a:solidFill>
                  <a:schemeClr val="accent1">
                    <a:lumMod val="60000"/>
                    <a:lumOff val="40000"/>
                  </a:schemeClr>
                </a:solidFill>
                <a:latin typeface="NikoshBAN" panose="02000000000000000000" pitchFamily="2" charset="0"/>
                <a:cs typeface="NikoshBAN" panose="02000000000000000000" pitchFamily="2" charset="0"/>
              </a:rPr>
              <a:t>সের একজন অভিজ্ঞ কর্মকর্তা এ বিষয়ে একটি প্রতিবেদন লিখে জমা দিবা।</a:t>
            </a:r>
            <a:endParaRPr lang="en-US" sz="3600" dirty="0">
              <a:solidFill>
                <a:schemeClr val="accent1">
                  <a:lumMod val="60000"/>
                  <a:lumOff val="40000"/>
                </a:schemeClr>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3025" y="1708484"/>
            <a:ext cx="8133348" cy="3722498"/>
          </a:xfrm>
          <a:prstGeom prst="rect">
            <a:avLst/>
          </a:prstGeom>
        </p:spPr>
      </p:pic>
    </p:spTree>
    <p:extLst>
      <p:ext uri="{BB962C8B-B14F-4D97-AF65-F5344CB8AC3E}">
        <p14:creationId xmlns:p14="http://schemas.microsoft.com/office/powerpoint/2010/main" val="42542143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1000" fill="hold"/>
                                        <p:tgtEl>
                                          <p:spTgt spid="2"/>
                                        </p:tgtEl>
                                        <p:attrNameLst>
                                          <p:attrName>ppt_w</p:attrName>
                                        </p:attrNameLst>
                                      </p:cBhvr>
                                      <p:tavLst>
                                        <p:tav tm="0">
                                          <p:val>
                                            <p:fltVal val="0"/>
                                          </p:val>
                                        </p:tav>
                                        <p:tav tm="100000">
                                          <p:val>
                                            <p:strVal val="#ppt_w"/>
                                          </p:val>
                                        </p:tav>
                                      </p:tavLst>
                                    </p:anim>
                                    <p:anim calcmode="lin" valueType="num">
                                      <p:cBhvr>
                                        <p:cTn id="34" dur="1000" fill="hold"/>
                                        <p:tgtEl>
                                          <p:spTgt spid="2"/>
                                        </p:tgtEl>
                                        <p:attrNameLst>
                                          <p:attrName>ppt_h</p:attrName>
                                        </p:attrNameLst>
                                      </p:cBhvr>
                                      <p:tavLst>
                                        <p:tav tm="0">
                                          <p:val>
                                            <p:fltVal val="0"/>
                                          </p:val>
                                        </p:tav>
                                        <p:tav tm="100000">
                                          <p:val>
                                            <p:strVal val="#ppt_h"/>
                                          </p:val>
                                        </p:tav>
                                      </p:tavLst>
                                    </p:anim>
                                    <p:anim calcmode="lin" valueType="num">
                                      <p:cBhvr>
                                        <p:cTn id="35" dur="1000" fill="hold"/>
                                        <p:tgtEl>
                                          <p:spTgt spid="2"/>
                                        </p:tgtEl>
                                        <p:attrNameLst>
                                          <p:attrName>style.rotation</p:attrName>
                                        </p:attrNameLst>
                                      </p:cBhvr>
                                      <p:tavLst>
                                        <p:tav tm="0">
                                          <p:val>
                                            <p:fltVal val="90"/>
                                          </p:val>
                                        </p:tav>
                                        <p:tav tm="100000">
                                          <p:val>
                                            <p:fltVal val="0"/>
                                          </p:val>
                                        </p:tav>
                                      </p:tavLst>
                                    </p:anim>
                                    <p:animEffect transition="in" filter="fade">
                                      <p:cBhvr>
                                        <p:cTn id="36"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346363" y="2189018"/>
            <a:ext cx="10875818" cy="1569660"/>
          </a:xfrm>
          <a:prstGeom prst="rect">
            <a:avLst/>
          </a:prstGeom>
          <a:noFill/>
        </p:spPr>
        <p:txBody>
          <a:bodyPr wrap="square" rtlCol="0">
            <a:spAutoFit/>
          </a:bodyPr>
          <a:lstStyle/>
          <a:p>
            <a:pPr algn="ctr"/>
            <a:r>
              <a:rPr lang="en-US" sz="9600" dirty="0" err="1" smtClean="0">
                <a:solidFill>
                  <a:srgbClr val="FFFF00"/>
                </a:solidFill>
                <a:latin typeface="NikoshBAN" panose="02000000000000000000" pitchFamily="2" charset="0"/>
                <a:cs typeface="NikoshBAN" panose="02000000000000000000" pitchFamily="2" charset="0"/>
              </a:rPr>
              <a:t>সবাইকে</a:t>
            </a:r>
            <a:r>
              <a:rPr lang="en-US" sz="9600" dirty="0" smtClean="0">
                <a:solidFill>
                  <a:srgbClr val="FFFF00"/>
                </a:solidFill>
                <a:latin typeface="NikoshBAN" panose="02000000000000000000" pitchFamily="2" charset="0"/>
                <a:cs typeface="NikoshBAN" panose="02000000000000000000" pitchFamily="2" charset="0"/>
              </a:rPr>
              <a:t> </a:t>
            </a:r>
            <a:r>
              <a:rPr lang="en-US" sz="9600" dirty="0" err="1" smtClean="0">
                <a:solidFill>
                  <a:srgbClr val="FFFF00"/>
                </a:solidFill>
                <a:latin typeface="NikoshBAN" panose="02000000000000000000" pitchFamily="2" charset="0"/>
                <a:cs typeface="NikoshBAN" panose="02000000000000000000" pitchFamily="2" charset="0"/>
              </a:rPr>
              <a:t>ধন্যবাদ</a:t>
            </a:r>
            <a:endParaRPr lang="en-US" sz="96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06012932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388768"/>
          </a:xfrm>
          <a:prstGeom prst="rect">
            <a:avLst/>
          </a:prstGeom>
        </p:spPr>
      </p:pic>
      <p:sp>
        <p:nvSpPr>
          <p:cNvPr id="3" name="TextBox 2"/>
          <p:cNvSpPr txBox="1"/>
          <p:nvPr/>
        </p:nvSpPr>
        <p:spPr>
          <a:xfrm>
            <a:off x="1227221" y="6388768"/>
            <a:ext cx="10611853"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359939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1999" cy="6316579"/>
          </a:xfrm>
          <a:prstGeom prst="rect">
            <a:avLst/>
          </a:prstGeom>
        </p:spPr>
      </p:pic>
      <p:sp>
        <p:nvSpPr>
          <p:cNvPr id="4" name="TextBox 3"/>
          <p:cNvSpPr txBox="1"/>
          <p:nvPr/>
        </p:nvSpPr>
        <p:spPr>
          <a:xfrm>
            <a:off x="685800" y="6304547"/>
            <a:ext cx="11044989" cy="584775"/>
          </a:xfrm>
          <a:prstGeom prst="rect">
            <a:avLst/>
          </a:prstGeom>
          <a:noFill/>
        </p:spPr>
        <p:txBody>
          <a:bodyPr wrap="square" rtlCol="0">
            <a:spAutoFit/>
          </a:bodyPr>
          <a:lstStyle/>
          <a:p>
            <a:pPr algn="ct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উপরের</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ছবি</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দেখে</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কি</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বুঝতে</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পারি</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241172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80">
                                          <p:stCondLst>
                                            <p:cond delay="0"/>
                                          </p:stCondLst>
                                        </p:cTn>
                                        <p:tgtEl>
                                          <p:spTgt spid="4"/>
                                        </p:tgtEl>
                                      </p:cBhvr>
                                    </p:animEffect>
                                    <p:anim calcmode="lin" valueType="num">
                                      <p:cBhvr>
                                        <p:cTn id="1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1" dur="26">
                                          <p:stCondLst>
                                            <p:cond delay="650"/>
                                          </p:stCondLst>
                                        </p:cTn>
                                        <p:tgtEl>
                                          <p:spTgt spid="4"/>
                                        </p:tgtEl>
                                      </p:cBhvr>
                                      <p:to x="100000" y="60000"/>
                                    </p:animScale>
                                    <p:animScale>
                                      <p:cBhvr>
                                        <p:cTn id="22" dur="166" decel="50000">
                                          <p:stCondLst>
                                            <p:cond delay="676"/>
                                          </p:stCondLst>
                                        </p:cTn>
                                        <p:tgtEl>
                                          <p:spTgt spid="4"/>
                                        </p:tgtEl>
                                      </p:cBhvr>
                                      <p:to x="100000" y="100000"/>
                                    </p:animScale>
                                    <p:animScale>
                                      <p:cBhvr>
                                        <p:cTn id="23" dur="26">
                                          <p:stCondLst>
                                            <p:cond delay="1312"/>
                                          </p:stCondLst>
                                        </p:cTn>
                                        <p:tgtEl>
                                          <p:spTgt spid="4"/>
                                        </p:tgtEl>
                                      </p:cBhvr>
                                      <p:to x="100000" y="80000"/>
                                    </p:animScale>
                                    <p:animScale>
                                      <p:cBhvr>
                                        <p:cTn id="24" dur="166" decel="50000">
                                          <p:stCondLst>
                                            <p:cond delay="1338"/>
                                          </p:stCondLst>
                                        </p:cTn>
                                        <p:tgtEl>
                                          <p:spTgt spid="4"/>
                                        </p:tgtEl>
                                      </p:cBhvr>
                                      <p:to x="100000" y="100000"/>
                                    </p:animScale>
                                    <p:animScale>
                                      <p:cBhvr>
                                        <p:cTn id="25" dur="26">
                                          <p:stCondLst>
                                            <p:cond delay="1642"/>
                                          </p:stCondLst>
                                        </p:cTn>
                                        <p:tgtEl>
                                          <p:spTgt spid="4"/>
                                        </p:tgtEl>
                                      </p:cBhvr>
                                      <p:to x="100000" y="90000"/>
                                    </p:animScale>
                                    <p:animScale>
                                      <p:cBhvr>
                                        <p:cTn id="26" dur="166" decel="50000">
                                          <p:stCondLst>
                                            <p:cond delay="1668"/>
                                          </p:stCondLst>
                                        </p:cTn>
                                        <p:tgtEl>
                                          <p:spTgt spid="4"/>
                                        </p:tgtEl>
                                      </p:cBhvr>
                                      <p:to x="100000" y="100000"/>
                                    </p:animScale>
                                    <p:animScale>
                                      <p:cBhvr>
                                        <p:cTn id="27" dur="26">
                                          <p:stCondLst>
                                            <p:cond delay="1808"/>
                                          </p:stCondLst>
                                        </p:cTn>
                                        <p:tgtEl>
                                          <p:spTgt spid="4"/>
                                        </p:tgtEl>
                                      </p:cBhvr>
                                      <p:to x="100000" y="95000"/>
                                    </p:animScale>
                                    <p:animScale>
                                      <p:cBhvr>
                                        <p:cTn id="2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1999" cy="6954982"/>
          </a:xfrm>
          <a:prstGeom prst="rect">
            <a:avLst/>
          </a:prstGeom>
        </p:spPr>
      </p:pic>
      <p:sp>
        <p:nvSpPr>
          <p:cNvPr id="3" name="TextBox 2"/>
          <p:cNvSpPr txBox="1"/>
          <p:nvPr/>
        </p:nvSpPr>
        <p:spPr>
          <a:xfrm>
            <a:off x="96982" y="2493818"/>
            <a:ext cx="10432473" cy="1200329"/>
          </a:xfrm>
          <a:prstGeom prst="rect">
            <a:avLst/>
          </a:prstGeom>
          <a:noFill/>
        </p:spPr>
        <p:txBody>
          <a:bodyPr wrap="square" rtlCol="0">
            <a:spAutoFit/>
          </a:bodyPr>
          <a:lstStyle/>
          <a:p>
            <a:r>
              <a:rPr lang="bn-BD" sz="7200" dirty="0" smtClean="0">
                <a:solidFill>
                  <a:schemeClr val="accent1">
                    <a:lumMod val="50000"/>
                  </a:schemeClr>
                </a:solidFill>
                <a:latin typeface="NikoshBAN" panose="02000000000000000000" pitchFamily="2" charset="0"/>
                <a:cs typeface="NikoshBAN" panose="02000000000000000000" pitchFamily="2" charset="0"/>
              </a:rPr>
              <a:t>একজন সফল জেলা প্রশাসক।</a:t>
            </a:r>
            <a:endParaRPr lang="en-US" sz="7200"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4724519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352674"/>
          </a:xfrm>
          <a:prstGeom prst="rect">
            <a:avLst/>
          </a:prstGeom>
        </p:spPr>
      </p:pic>
      <p:sp>
        <p:nvSpPr>
          <p:cNvPr id="3" name="TextBox 2"/>
          <p:cNvSpPr txBox="1"/>
          <p:nvPr/>
        </p:nvSpPr>
        <p:spPr>
          <a:xfrm>
            <a:off x="986590" y="6273225"/>
            <a:ext cx="10936706" cy="584775"/>
          </a:xfrm>
          <a:prstGeom prst="rect">
            <a:avLst/>
          </a:prstGeom>
          <a:noFill/>
        </p:spPr>
        <p:txBody>
          <a:bodyPr wrap="square" rtlCol="0">
            <a:spAutoFit/>
          </a:bodyPr>
          <a:lstStyle/>
          <a:p>
            <a:pPr algn="ct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উপরের</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ছবি</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দেখে</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কি</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বুঝতে</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r>
              <a:rPr lang="en-US" sz="3200" dirty="0" err="1" smtClean="0">
                <a:solidFill>
                  <a:schemeClr val="bg2">
                    <a:lumMod val="60000"/>
                    <a:lumOff val="40000"/>
                  </a:schemeClr>
                </a:solidFill>
                <a:latin typeface="NikoshBAN" panose="02000000000000000000" pitchFamily="2" charset="0"/>
                <a:cs typeface="NikoshBAN" panose="02000000000000000000" pitchFamily="2" charset="0"/>
              </a:rPr>
              <a:t>পারি</a:t>
            </a:r>
            <a:r>
              <a:rPr lang="en-US" sz="3200" dirty="0" smtClean="0">
                <a:solidFill>
                  <a:schemeClr val="bg2">
                    <a:lumMod val="60000"/>
                    <a:lumOff val="40000"/>
                  </a:schemeClr>
                </a:solidFill>
                <a:latin typeface="NikoshBAN" panose="02000000000000000000" pitchFamily="2" charset="0"/>
                <a:cs typeface="NikoshBAN" panose="02000000000000000000" pitchFamily="2" charset="0"/>
              </a:rPr>
              <a:t> ?</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53436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68441"/>
            <a:ext cx="12192000" cy="6412832"/>
          </a:xfrm>
          <a:prstGeom prst="rect">
            <a:avLst/>
          </a:prstGeom>
        </p:spPr>
      </p:pic>
      <p:sp>
        <p:nvSpPr>
          <p:cNvPr id="3" name="TextBox 2"/>
          <p:cNvSpPr txBox="1"/>
          <p:nvPr/>
        </p:nvSpPr>
        <p:spPr>
          <a:xfrm>
            <a:off x="621631" y="6244391"/>
            <a:ext cx="10948737" cy="584775"/>
          </a:xfrm>
          <a:prstGeom prst="rect">
            <a:avLst/>
          </a:prstGeom>
          <a:noFill/>
        </p:spPr>
        <p:txBody>
          <a:bodyPr wrap="square" rtlCol="0">
            <a:spAutoFit/>
          </a:bodyPr>
          <a:lstStyle/>
          <a:p>
            <a:pPr algn="ctr"/>
            <a:r>
              <a:rPr lang="bn-IN" sz="3200" dirty="0" smtClean="0">
                <a:solidFill>
                  <a:schemeClr val="bg2">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bg2">
                  <a:lumMod val="60000"/>
                  <a:lumOff val="4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7314977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80">
                                          <p:stCondLst>
                                            <p:cond delay="0"/>
                                          </p:stCondLst>
                                        </p:cTn>
                                        <p:tgtEl>
                                          <p:spTgt spid="3"/>
                                        </p:tgtEl>
                                      </p:cBhvr>
                                    </p:animEffect>
                                    <p:anim calcmode="lin" valueType="num">
                                      <p:cBhvr>
                                        <p:cTn id="16"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1" dur="26">
                                          <p:stCondLst>
                                            <p:cond delay="650"/>
                                          </p:stCondLst>
                                        </p:cTn>
                                        <p:tgtEl>
                                          <p:spTgt spid="3"/>
                                        </p:tgtEl>
                                      </p:cBhvr>
                                      <p:to x="100000" y="60000"/>
                                    </p:animScale>
                                    <p:animScale>
                                      <p:cBhvr>
                                        <p:cTn id="22" dur="166" decel="50000">
                                          <p:stCondLst>
                                            <p:cond delay="676"/>
                                          </p:stCondLst>
                                        </p:cTn>
                                        <p:tgtEl>
                                          <p:spTgt spid="3"/>
                                        </p:tgtEl>
                                      </p:cBhvr>
                                      <p:to x="100000" y="100000"/>
                                    </p:animScale>
                                    <p:animScale>
                                      <p:cBhvr>
                                        <p:cTn id="23" dur="26">
                                          <p:stCondLst>
                                            <p:cond delay="1312"/>
                                          </p:stCondLst>
                                        </p:cTn>
                                        <p:tgtEl>
                                          <p:spTgt spid="3"/>
                                        </p:tgtEl>
                                      </p:cBhvr>
                                      <p:to x="100000" y="80000"/>
                                    </p:animScale>
                                    <p:animScale>
                                      <p:cBhvr>
                                        <p:cTn id="24" dur="166" decel="50000">
                                          <p:stCondLst>
                                            <p:cond delay="1338"/>
                                          </p:stCondLst>
                                        </p:cTn>
                                        <p:tgtEl>
                                          <p:spTgt spid="3"/>
                                        </p:tgtEl>
                                      </p:cBhvr>
                                      <p:to x="100000" y="100000"/>
                                    </p:animScale>
                                    <p:animScale>
                                      <p:cBhvr>
                                        <p:cTn id="25" dur="26">
                                          <p:stCondLst>
                                            <p:cond delay="1642"/>
                                          </p:stCondLst>
                                        </p:cTn>
                                        <p:tgtEl>
                                          <p:spTgt spid="3"/>
                                        </p:tgtEl>
                                      </p:cBhvr>
                                      <p:to x="100000" y="90000"/>
                                    </p:animScale>
                                    <p:animScale>
                                      <p:cBhvr>
                                        <p:cTn id="26" dur="166" decel="50000">
                                          <p:stCondLst>
                                            <p:cond delay="1668"/>
                                          </p:stCondLst>
                                        </p:cTn>
                                        <p:tgtEl>
                                          <p:spTgt spid="3"/>
                                        </p:tgtEl>
                                      </p:cBhvr>
                                      <p:to x="100000" y="100000"/>
                                    </p:animScale>
                                    <p:animScale>
                                      <p:cBhvr>
                                        <p:cTn id="27" dur="26">
                                          <p:stCondLst>
                                            <p:cond delay="1808"/>
                                          </p:stCondLst>
                                        </p:cTn>
                                        <p:tgtEl>
                                          <p:spTgt spid="3"/>
                                        </p:tgtEl>
                                      </p:cBhvr>
                                      <p:to x="100000" y="95000"/>
                                    </p:animScale>
                                    <p:animScale>
                                      <p:cBhvr>
                                        <p:cTn id="28"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218217"/>
          </a:xfrm>
          <a:prstGeom prst="rect">
            <a:avLst/>
          </a:prstGeom>
        </p:spPr>
      </p:pic>
      <p:sp>
        <p:nvSpPr>
          <p:cNvPr id="5" name="TextBox 4"/>
          <p:cNvSpPr txBox="1"/>
          <p:nvPr/>
        </p:nvSpPr>
        <p:spPr>
          <a:xfrm>
            <a:off x="568036" y="3193609"/>
            <a:ext cx="8797637" cy="830997"/>
          </a:xfrm>
          <a:prstGeom prst="rect">
            <a:avLst/>
          </a:prstGeom>
          <a:noFill/>
        </p:spPr>
        <p:txBody>
          <a:bodyPr wrap="square" rtlCol="0">
            <a:spAutoFit/>
          </a:bodyPr>
          <a:lstStyle/>
          <a:p>
            <a:r>
              <a:rPr lang="bn-BD" sz="4800" dirty="0" smtClean="0">
                <a:solidFill>
                  <a:schemeClr val="accent1">
                    <a:lumMod val="50000"/>
                  </a:schemeClr>
                </a:solidFill>
                <a:latin typeface="NikoshBAN" panose="02000000000000000000" pitchFamily="2" charset="0"/>
                <a:cs typeface="NikoshBAN" panose="02000000000000000000" pitchFamily="2" charset="0"/>
              </a:rPr>
              <a:t>উপরের ছবিটি কিশের নাম বলতে পারবা।</a:t>
            </a:r>
            <a:endParaRPr lang="en-US" sz="4800" dirty="0">
              <a:solidFill>
                <a:schemeClr val="accent1">
                  <a:lumMod val="50000"/>
                </a:schemeClr>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555012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fltVal val="0"/>
                                          </p:val>
                                        </p:tav>
                                        <p:tav tm="100000">
                                          <p:val>
                                            <p:strVal val="#ppt_w"/>
                                          </p:val>
                                        </p:tav>
                                      </p:tavLst>
                                    </p:anim>
                                    <p:anim calcmode="lin" valueType="num">
                                      <p:cBhvr>
                                        <p:cTn id="26" dur="1000" fill="hold"/>
                                        <p:tgtEl>
                                          <p:spTgt spid="5"/>
                                        </p:tgtEl>
                                        <p:attrNameLst>
                                          <p:attrName>ppt_h</p:attrName>
                                        </p:attrNameLst>
                                      </p:cBhvr>
                                      <p:tavLst>
                                        <p:tav tm="0">
                                          <p:val>
                                            <p:fltVal val="0"/>
                                          </p:val>
                                        </p:tav>
                                        <p:tav tm="100000">
                                          <p:val>
                                            <p:strVal val="#ppt_h"/>
                                          </p:val>
                                        </p:tav>
                                      </p:tavLst>
                                    </p:anim>
                                    <p:anim calcmode="lin" valueType="num">
                                      <p:cBhvr>
                                        <p:cTn id="27" dur="1000" fill="hold"/>
                                        <p:tgtEl>
                                          <p:spTgt spid="5"/>
                                        </p:tgtEl>
                                        <p:attrNameLst>
                                          <p:attrName>style.rotation</p:attrName>
                                        </p:attrNameLst>
                                      </p:cBhvr>
                                      <p:tavLst>
                                        <p:tav tm="0">
                                          <p:val>
                                            <p:fltVal val="90"/>
                                          </p:val>
                                        </p:tav>
                                        <p:tav tm="100000">
                                          <p:val>
                                            <p:fltVal val="0"/>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340642"/>
          </a:xfrm>
          <a:prstGeom prst="rect">
            <a:avLst/>
          </a:prstGeom>
        </p:spPr>
      </p:pic>
      <p:sp>
        <p:nvSpPr>
          <p:cNvPr id="3" name="TextBox 2"/>
          <p:cNvSpPr txBox="1"/>
          <p:nvPr/>
        </p:nvSpPr>
        <p:spPr>
          <a:xfrm>
            <a:off x="709863" y="6273225"/>
            <a:ext cx="10948737" cy="584775"/>
          </a:xfrm>
          <a:prstGeom prst="rect">
            <a:avLst/>
          </a:prstGeom>
          <a:noFill/>
        </p:spPr>
        <p:txBody>
          <a:bodyPr wrap="square" rtlCol="0">
            <a:spAutoFit/>
          </a:bodyPr>
          <a:lstStyle/>
          <a:p>
            <a:pPr algn="ctr"/>
            <a:r>
              <a:rPr lang="bn-IN" sz="3200" dirty="0" smtClean="0">
                <a:solidFill>
                  <a:schemeClr val="accent1">
                    <a:lumMod val="60000"/>
                    <a:lumOff val="40000"/>
                  </a:schemeClr>
                </a:solidFill>
                <a:latin typeface="NikoshBAN" panose="02000000000000000000" pitchFamily="2" charset="0"/>
                <a:cs typeface="NikoshBAN" panose="02000000000000000000" pitchFamily="2" charset="0"/>
              </a:rPr>
              <a:t>উপরের ছবি দেখে কি বুঝতে পারি ?</a:t>
            </a:r>
            <a:endParaRPr lang="en-US" sz="3200" dirty="0">
              <a:solidFill>
                <a:schemeClr val="accent1">
                  <a:lumMod val="60000"/>
                  <a:lumOff val="40000"/>
                </a:schemeClr>
              </a:solidFill>
              <a:latin typeface="NikoshBAN" panose="02000000000000000000" pitchFamily="2" charset="0"/>
              <a:cs typeface="NikoshBAN" panose="02000000000000000000" pitchFamily="2" charset="0"/>
            </a:endParaRPr>
          </a:p>
        </p:txBody>
      </p:sp>
      <p:sp>
        <p:nvSpPr>
          <p:cNvPr id="4" name="TextBox 3"/>
          <p:cNvSpPr txBox="1"/>
          <p:nvPr/>
        </p:nvSpPr>
        <p:spPr>
          <a:xfrm>
            <a:off x="842211" y="2622884"/>
            <a:ext cx="10599821" cy="923330"/>
          </a:xfrm>
          <a:prstGeom prst="rect">
            <a:avLst/>
          </a:prstGeom>
          <a:noFill/>
        </p:spPr>
        <p:txBody>
          <a:bodyPr wrap="square" rtlCol="0">
            <a:spAutoFit/>
          </a:bodyPr>
          <a:lstStyle/>
          <a:p>
            <a:pPr algn="ctr"/>
            <a:r>
              <a:rPr lang="bn-IN" sz="5400" dirty="0" smtClean="0">
                <a:solidFill>
                  <a:srgbClr val="FFFF00"/>
                </a:solidFill>
                <a:latin typeface="NikoshBAN" panose="02000000000000000000" pitchFamily="2" charset="0"/>
                <a:cs typeface="NikoshBAN" panose="02000000000000000000" pitchFamily="2" charset="0"/>
              </a:rPr>
              <a:t>জেলা প্রশাসকের কার্যালয়, চট্রগ্রাম,</a:t>
            </a:r>
            <a:endParaRPr lang="en-US" sz="54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156575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90"/>
                                          </p:val>
                                        </p:tav>
                                        <p:tav tm="100000">
                                          <p:val>
                                            <p:fltVal val="0"/>
                                          </p:val>
                                        </p:tav>
                                      </p:tavLst>
                                    </p:anim>
                                    <p:animEffect transition="in" filter="fade">
                                      <p:cBhvr>
                                        <p:cTn id="28" dur="10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down)">
                                      <p:cBhvr>
                                        <p:cTn id="33" dur="580">
                                          <p:stCondLst>
                                            <p:cond delay="0"/>
                                          </p:stCondLst>
                                        </p:cTn>
                                        <p:tgtEl>
                                          <p:spTgt spid="4"/>
                                        </p:tgtEl>
                                      </p:cBhvr>
                                    </p:animEffect>
                                    <p:anim calcmode="lin" valueType="num">
                                      <p:cBhvr>
                                        <p:cTn id="3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9" dur="26">
                                          <p:stCondLst>
                                            <p:cond delay="650"/>
                                          </p:stCondLst>
                                        </p:cTn>
                                        <p:tgtEl>
                                          <p:spTgt spid="4"/>
                                        </p:tgtEl>
                                      </p:cBhvr>
                                      <p:to x="100000" y="60000"/>
                                    </p:animScale>
                                    <p:animScale>
                                      <p:cBhvr>
                                        <p:cTn id="40" dur="166" decel="50000">
                                          <p:stCondLst>
                                            <p:cond delay="676"/>
                                          </p:stCondLst>
                                        </p:cTn>
                                        <p:tgtEl>
                                          <p:spTgt spid="4"/>
                                        </p:tgtEl>
                                      </p:cBhvr>
                                      <p:to x="100000" y="100000"/>
                                    </p:animScale>
                                    <p:animScale>
                                      <p:cBhvr>
                                        <p:cTn id="41" dur="26">
                                          <p:stCondLst>
                                            <p:cond delay="1312"/>
                                          </p:stCondLst>
                                        </p:cTn>
                                        <p:tgtEl>
                                          <p:spTgt spid="4"/>
                                        </p:tgtEl>
                                      </p:cBhvr>
                                      <p:to x="100000" y="80000"/>
                                    </p:animScale>
                                    <p:animScale>
                                      <p:cBhvr>
                                        <p:cTn id="42" dur="166" decel="50000">
                                          <p:stCondLst>
                                            <p:cond delay="1338"/>
                                          </p:stCondLst>
                                        </p:cTn>
                                        <p:tgtEl>
                                          <p:spTgt spid="4"/>
                                        </p:tgtEl>
                                      </p:cBhvr>
                                      <p:to x="100000" y="100000"/>
                                    </p:animScale>
                                    <p:animScale>
                                      <p:cBhvr>
                                        <p:cTn id="43" dur="26">
                                          <p:stCondLst>
                                            <p:cond delay="1642"/>
                                          </p:stCondLst>
                                        </p:cTn>
                                        <p:tgtEl>
                                          <p:spTgt spid="4"/>
                                        </p:tgtEl>
                                      </p:cBhvr>
                                      <p:to x="100000" y="90000"/>
                                    </p:animScale>
                                    <p:animScale>
                                      <p:cBhvr>
                                        <p:cTn id="44" dur="166" decel="50000">
                                          <p:stCondLst>
                                            <p:cond delay="1668"/>
                                          </p:stCondLst>
                                        </p:cTn>
                                        <p:tgtEl>
                                          <p:spTgt spid="4"/>
                                        </p:tgtEl>
                                      </p:cBhvr>
                                      <p:to x="100000" y="100000"/>
                                    </p:animScale>
                                    <p:animScale>
                                      <p:cBhvr>
                                        <p:cTn id="45" dur="26">
                                          <p:stCondLst>
                                            <p:cond delay="1808"/>
                                          </p:stCondLst>
                                        </p:cTn>
                                        <p:tgtEl>
                                          <p:spTgt spid="4"/>
                                        </p:tgtEl>
                                      </p:cBhvr>
                                      <p:to x="100000" y="95000"/>
                                    </p:animScale>
                                    <p:animScale>
                                      <p:cBhvr>
                                        <p:cTn id="46"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274</TotalTime>
  <Words>695</Words>
  <Application>Microsoft Office PowerPoint</Application>
  <PresentationFormat>Widescreen</PresentationFormat>
  <Paragraphs>73</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NikoshBAN</vt:lpstr>
      <vt:lpstr>Wingdings 3</vt:lpstr>
      <vt:lpstr>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78L6N72</dc:creator>
  <cp:lastModifiedBy>Microsoft account</cp:lastModifiedBy>
  <cp:revision>84</cp:revision>
  <dcterms:created xsi:type="dcterms:W3CDTF">2019-08-25T19:51:02Z</dcterms:created>
  <dcterms:modified xsi:type="dcterms:W3CDTF">2020-02-16T18:27:17Z</dcterms:modified>
</cp:coreProperties>
</file>