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9" r:id="rId4"/>
    <p:sldId id="276" r:id="rId5"/>
    <p:sldId id="262" r:id="rId6"/>
    <p:sldId id="263" r:id="rId7"/>
    <p:sldId id="264" r:id="rId8"/>
    <p:sldId id="267" r:id="rId9"/>
    <p:sldId id="266" r:id="rId10"/>
    <p:sldId id="272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2T14:24:19.109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  <p:cm authorId="1" dt="2020-02-12T14:24:21.355" idx="2">
    <p:pos x="106" y="106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96E3-550E-402B-9E02-69E59AE67D8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DCDE-66A5-4656-91AE-7E1E21D16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8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96E3-550E-402B-9E02-69E59AE67D8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DCDE-66A5-4656-91AE-7E1E21D16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8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96E3-550E-402B-9E02-69E59AE67D8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DCDE-66A5-4656-91AE-7E1E21D1683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5155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96E3-550E-402B-9E02-69E59AE67D8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DCDE-66A5-4656-91AE-7E1E21D16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82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96E3-550E-402B-9E02-69E59AE67D8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DCDE-66A5-4656-91AE-7E1E21D1683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4651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96E3-550E-402B-9E02-69E59AE67D8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DCDE-66A5-4656-91AE-7E1E21D16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91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96E3-550E-402B-9E02-69E59AE67D8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DCDE-66A5-4656-91AE-7E1E21D16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93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96E3-550E-402B-9E02-69E59AE67D8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DCDE-66A5-4656-91AE-7E1E21D16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0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96E3-550E-402B-9E02-69E59AE67D8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DCDE-66A5-4656-91AE-7E1E21D16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3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96E3-550E-402B-9E02-69E59AE67D8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DCDE-66A5-4656-91AE-7E1E21D16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5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96E3-550E-402B-9E02-69E59AE67D8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DCDE-66A5-4656-91AE-7E1E21D16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8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96E3-550E-402B-9E02-69E59AE67D8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DCDE-66A5-4656-91AE-7E1E21D16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5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96E3-550E-402B-9E02-69E59AE67D8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DCDE-66A5-4656-91AE-7E1E21D16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4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96E3-550E-402B-9E02-69E59AE67D8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DCDE-66A5-4656-91AE-7E1E21D16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1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96E3-550E-402B-9E02-69E59AE67D8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DCDE-66A5-4656-91AE-7E1E21D16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2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96E3-550E-402B-9E02-69E59AE67D8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DCDE-66A5-4656-91AE-7E1E21D16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7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796E3-550E-402B-9E02-69E59AE67D8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04DCDE-66A5-4656-91AE-7E1E21D16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0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636" y="138545"/>
            <a:ext cx="11111346" cy="1537855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/>
              </a:rPr>
              <a:t>আজকের</a:t>
            </a:r>
            <a:r>
              <a:rPr lang="en-US" sz="5400" dirty="0" smtClean="0">
                <a:latin typeface="NikoshBAN"/>
              </a:rPr>
              <a:t> </a:t>
            </a:r>
            <a:r>
              <a:rPr lang="en-US" sz="5400" dirty="0" err="1" smtClean="0">
                <a:latin typeface="NikoshBAN"/>
              </a:rPr>
              <a:t>পা</a:t>
            </a:r>
            <a:r>
              <a:rPr lang="bn-IN" sz="5400" dirty="0" smtClean="0">
                <a:latin typeface="NikoshBAN"/>
              </a:rPr>
              <a:t>ঠে সবাইকে স্বাগতম</a:t>
            </a:r>
            <a:endParaRPr lang="en-US" sz="5400" dirty="0"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1676401"/>
            <a:ext cx="11111346" cy="540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7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75" y="541886"/>
            <a:ext cx="4658375" cy="2476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165" y="541886"/>
            <a:ext cx="5534797" cy="58205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2327" y="4502727"/>
            <a:ext cx="3964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/>
              </a:rPr>
              <a:t>তোমাদের বইয়ের ৮৩ ও ৮৪ পৃষ্টা 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08383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77489" y="678872"/>
            <a:ext cx="5597237" cy="12469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/>
              </a:rPr>
              <a:t>মূল্যায়ন</a:t>
            </a:r>
            <a:endParaRPr lang="en-US" sz="3600" dirty="0"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 rot="10800000" flipH="1" flipV="1">
            <a:off x="2561837" y="2922283"/>
            <a:ext cx="7730836" cy="2770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/>
              </a:rPr>
              <a:t>* </a:t>
            </a:r>
            <a:r>
              <a:rPr lang="en-US" sz="4000" dirty="0" err="1" smtClean="0">
                <a:latin typeface="NikoshBAN"/>
              </a:rPr>
              <a:t>গ্রিন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হাউজ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প্রভাব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কি</a:t>
            </a:r>
            <a:r>
              <a:rPr lang="en-US" sz="4000" dirty="0" smtClean="0">
                <a:latin typeface="NikoshBAN"/>
              </a:rPr>
              <a:t>?</a:t>
            </a:r>
          </a:p>
          <a:p>
            <a:pPr algn="ctr"/>
            <a:endParaRPr lang="en-US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52132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746" y="2840182"/>
            <a:ext cx="11222182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/>
              </a:rPr>
              <a:t>বাড়ির কাজঃ বৈশ্বিক উষ্ণায়নের কারন ও প্রভাব কি কি ৪টি বাক্যে লিখে আনবে।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41056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1091" y="141008"/>
            <a:ext cx="53755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ধন্যবাদ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" y="1969600"/>
            <a:ext cx="8451273" cy="42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5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29346" y="426348"/>
            <a:ext cx="6844145" cy="923330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/>
              </a:rPr>
              <a:t>শিক্ষক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/>
              </a:rPr>
              <a:t>পরিচিতি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97726" y="2105890"/>
            <a:ext cx="7550727" cy="42949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/>
              </a:rPr>
              <a:t>নামঃ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শায়লা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শারমিন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রনি</a:t>
            </a:r>
            <a:endParaRPr lang="en-US" sz="3600" dirty="0" smtClean="0">
              <a:latin typeface="NikoshBAN"/>
            </a:endParaRPr>
          </a:p>
          <a:p>
            <a:r>
              <a:rPr lang="en-US" sz="3600" dirty="0" err="1" smtClean="0">
                <a:latin typeface="NikoshBAN"/>
              </a:rPr>
              <a:t>পদবীঃ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সহকারি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শিক্ষক</a:t>
            </a:r>
            <a:endParaRPr lang="en-US" sz="3600" dirty="0" smtClean="0">
              <a:latin typeface="NikoshBAN"/>
            </a:endParaRPr>
          </a:p>
          <a:p>
            <a:r>
              <a:rPr lang="en-US" sz="3600" dirty="0" err="1" smtClean="0">
                <a:latin typeface="NikoshBAN"/>
              </a:rPr>
              <a:t>সিকদার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বিল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সরকারি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প্রাথমিক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বিদ্যালয়</a:t>
            </a:r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44787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21527" y="969818"/>
            <a:ext cx="5624946" cy="1177637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/>
              </a:rPr>
              <a:t>বিষয়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পরিচিতি</a:t>
            </a:r>
            <a:endParaRPr lang="en-US" sz="4800" dirty="0"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5891" y="2840182"/>
            <a:ext cx="7038109" cy="2687782"/>
          </a:xfrm>
          <a:prstGeom prst="rect">
            <a:avLst/>
          </a:prstGeom>
          <a:solidFill>
            <a:srgbClr val="7030A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/>
              </a:rPr>
              <a:t>বিষয়ঃ প্রাথমিক বিজ্ঞান</a:t>
            </a:r>
          </a:p>
          <a:p>
            <a:r>
              <a:rPr lang="bn-IN" sz="4000" dirty="0" smtClean="0">
                <a:latin typeface="NikoshBAN"/>
              </a:rPr>
              <a:t>শ্রেণিঃ পঞ্চম</a:t>
            </a:r>
          </a:p>
          <a:p>
            <a:r>
              <a:rPr lang="bn-IN" sz="4000" dirty="0" smtClean="0">
                <a:latin typeface="NikoshBAN"/>
              </a:rPr>
              <a:t>সময়ঃ ৪০ মিনিট</a:t>
            </a:r>
            <a:endParaRPr lang="en-US" sz="4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3209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lc-record-2020-02-17-10h01m57s-vlc-record-2020-02-16-14h47m57s-.mp4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2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5383" y="293407"/>
            <a:ext cx="6982690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/>
              </a:rPr>
              <a:t>আজকের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/>
              </a:rPr>
              <a:t>পাঠ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3130" r="9458" b="12848"/>
          <a:stretch/>
        </p:blipFill>
        <p:spPr>
          <a:xfrm>
            <a:off x="665018" y="1917846"/>
            <a:ext cx="3920837" cy="45304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6768287" y="1632235"/>
            <a:ext cx="5915891" cy="175432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/>
              </a:rPr>
              <a:t>অধ্যায়ঃ ১২</a:t>
            </a:r>
          </a:p>
          <a:p>
            <a:r>
              <a:rPr lang="bn-IN" sz="3600" dirty="0" smtClean="0">
                <a:latin typeface="NikoshBAN"/>
              </a:rPr>
              <a:t>পাঠঃজলবায়ু পরিবর্তন</a:t>
            </a:r>
          </a:p>
          <a:p>
            <a:r>
              <a:rPr lang="bn-IN" sz="3600" dirty="0" smtClean="0">
                <a:latin typeface="NikoshBAN"/>
              </a:rPr>
              <a:t>পাঠ্যাংশ্যঃ গ্রিন হাউজ প্রভাব</a:t>
            </a:r>
            <a:endParaRPr lang="en-US" sz="3600" dirty="0">
              <a:latin typeface="NikoshB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5" y="1917846"/>
            <a:ext cx="4475359" cy="42114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72674" y="2343150"/>
            <a:ext cx="1643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/>
              </a:rPr>
              <a:t>গ্রিন হাউজ প্রভাব</a:t>
            </a:r>
            <a:endParaRPr lang="en-US" dirty="0">
              <a:latin typeface="NikoshBAN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4872038" y="2071688"/>
            <a:ext cx="1357312" cy="600075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6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110836"/>
            <a:ext cx="12191999" cy="6747164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/>
              </a:rPr>
              <a:t>শিখনফলঃ</a:t>
            </a:r>
            <a:r>
              <a:rPr lang="en-US" sz="3600" b="1" dirty="0" smtClean="0">
                <a:latin typeface="NikoshBAN"/>
              </a:rPr>
              <a:t> ১৪.১.২&lt; </a:t>
            </a:r>
            <a:r>
              <a:rPr lang="en-US" sz="3600" b="1" dirty="0" err="1" smtClean="0">
                <a:latin typeface="NikoshBAN"/>
              </a:rPr>
              <a:t>জলবায়ু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পরিব</a:t>
            </a:r>
            <a:r>
              <a:rPr lang="bn-IN" sz="3600" b="1" dirty="0" smtClean="0">
                <a:latin typeface="NikoshBAN"/>
              </a:rPr>
              <a:t>র্তনের সঙ্গে মানুষের কর্মকান্ডের সম্পর্ক ব্যাখ্যা করতে পারবে।</a:t>
            </a:r>
            <a:endParaRPr lang="en-US" sz="36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51417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4655" y="166254"/>
            <a:ext cx="6539345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/>
              </a:rPr>
              <a:t>এসো আমরা কিছু ছবি দেখি</a:t>
            </a:r>
            <a:endParaRPr lang="en-US" sz="3600" dirty="0"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55" y="1828800"/>
            <a:ext cx="7800110" cy="36021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9710" y="5943600"/>
            <a:ext cx="223058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/>
              </a:rPr>
              <a:t>গ্রিন হাউজ 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89976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28" y="1454727"/>
            <a:ext cx="7523017" cy="3519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5528" y="5278582"/>
            <a:ext cx="487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/>
              </a:rPr>
              <a:t>হিমালয় পর্বতমালার ওপর হিমবাহ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79102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2" y="1233055"/>
            <a:ext cx="10266218" cy="1717964"/>
          </a:xfrm>
          <a:prstGeom prst="rect">
            <a:avLst/>
          </a:prstGeom>
          <a:solidFill>
            <a:srgbClr val="002060"/>
          </a:solidFill>
          <a:ln w="76200">
            <a:solidFill>
              <a:srgbClr val="00B05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/>
              </a:rPr>
              <a:t>বৈশ্বিক উষ্ণায়নের কারন কী?</a:t>
            </a:r>
            <a:endParaRPr lang="en-US" sz="4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25314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168</TotalTime>
  <Words>100</Words>
  <Application>Microsoft Office PowerPoint</Application>
  <PresentationFormat>Widescreen</PresentationFormat>
  <Paragraphs>24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NikoshBAN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29</cp:revision>
  <dcterms:created xsi:type="dcterms:W3CDTF">2020-02-12T06:02:40Z</dcterms:created>
  <dcterms:modified xsi:type="dcterms:W3CDTF">2020-02-17T04:05:08Z</dcterms:modified>
</cp:coreProperties>
</file>