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17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9E3A4-857F-47CD-AB4F-67B5A55101D0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DDBA-C248-4076-984C-57A08B8E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DDBA-C248-4076-984C-57A08B8E4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7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63E7-6C7E-41A8-9B32-5ED3C4AB6B5D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45" y="2235931"/>
            <a:ext cx="6841474" cy="3690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945" y="669808"/>
            <a:ext cx="697367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গোলাপ ফুলের শুভেচ্ছা।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3281336"/>
            <a:ext cx="2936035" cy="3376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0"/>
            <a:ext cx="2895758" cy="3281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37"/>
            <a:ext cx="3257550" cy="337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7550" cy="3281336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6804421" y="274916"/>
            <a:ext cx="1100136" cy="1102661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886572" y="1772211"/>
            <a:ext cx="1164432" cy="1085893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022306" y="4786271"/>
            <a:ext cx="1100136" cy="1200192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002489" y="3281335"/>
            <a:ext cx="1067991" cy="110492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72588" y="274916"/>
            <a:ext cx="228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B1748F6-8069-4492-9665-6AADDA856E73}"/>
              </a:ext>
            </a:extLst>
          </p:cNvPr>
          <p:cNvSpPr/>
          <p:nvPr/>
        </p:nvSpPr>
        <p:spPr>
          <a:xfrm>
            <a:off x="9144000" y="882316"/>
            <a:ext cx="2505496" cy="4443663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7632781" y="5203024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605991" y="4014782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605991" y="2826540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541419" y="1638298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93793" y="450056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34144" y="450056"/>
            <a:ext cx="17312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97656"/>
            <a:ext cx="2895600" cy="23455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6" y="3143101"/>
            <a:ext cx="2895600" cy="2607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44" y="4446907"/>
            <a:ext cx="2895600" cy="1962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89" y="2052632"/>
            <a:ext cx="2895600" cy="1962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9" y="-97633"/>
            <a:ext cx="2895600" cy="196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0850" y="297656"/>
            <a:ext cx="2028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2EF2D-1BC9-4195-8FC1-C177453311C3}"/>
              </a:ext>
            </a:extLst>
          </p:cNvPr>
          <p:cNvSpPr/>
          <p:nvPr/>
        </p:nvSpPr>
        <p:spPr>
          <a:xfrm>
            <a:off x="9015411" y="1021854"/>
            <a:ext cx="2807583" cy="4101401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0946" y="614363"/>
            <a:ext cx="461486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685" y="930442"/>
            <a:ext cx="16633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5417205" y="1754542"/>
            <a:ext cx="1568248" cy="315471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২</a:t>
            </a:r>
            <a:r>
              <a:rPr lang="bn-IN" sz="19900" dirty="0">
                <a:ln>
                  <a:solidFill>
                    <a:schemeClr val="tx1"/>
                  </a:solidFill>
                  <a:prstDash val="sysDash"/>
                </a:ln>
              </a:rPr>
              <a:t> </a:t>
            </a:r>
            <a:endParaRPr lang="en-US" sz="19900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3753850" y="3308345"/>
            <a:ext cx="9265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৪</a:t>
            </a:r>
            <a:r>
              <a:rPr lang="bn-IN" sz="19900" dirty="0"/>
              <a:t> </a:t>
            </a:r>
            <a:endParaRPr lang="en-US" sz="19900" dirty="0"/>
          </a:p>
        </p:txBody>
      </p:sp>
      <p:sp>
        <p:nvSpPr>
          <p:cNvPr id="43" name="TextBox 42"/>
          <p:cNvSpPr txBox="1"/>
          <p:nvPr/>
        </p:nvSpPr>
        <p:spPr>
          <a:xfrm>
            <a:off x="7511584" y="3609474"/>
            <a:ext cx="1568248" cy="264687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৫</a:t>
            </a:r>
            <a:r>
              <a:rPr lang="bn-IN" sz="16600" dirty="0"/>
              <a:t> </a:t>
            </a:r>
            <a:endParaRPr lang="en-US" sz="1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B171-DCB5-4513-968A-D5AB97EE25BA}"/>
              </a:ext>
            </a:extLst>
          </p:cNvPr>
          <p:cNvSpPr txBox="1"/>
          <p:nvPr/>
        </p:nvSpPr>
        <p:spPr>
          <a:xfrm>
            <a:off x="914400" y="3308345"/>
            <a:ext cx="2470484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1"/>
      <p:bldP spid="4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"/>
          <a:stretch/>
        </p:blipFill>
        <p:spPr>
          <a:xfrm>
            <a:off x="1814513" y="1600199"/>
            <a:ext cx="8415338" cy="4643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513" y="271463"/>
            <a:ext cx="84153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 বোর্ড ব্যবহার করে সংখ্যার ধারনা ।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3700" y="4457700"/>
            <a:ext cx="2976562" cy="771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214313"/>
            <a:ext cx="11391900" cy="64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813" y="528638"/>
            <a:ext cx="634365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গনণা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60" y="1287214"/>
            <a:ext cx="1041363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61" y="1967209"/>
            <a:ext cx="1041363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38" y="2836365"/>
            <a:ext cx="1041363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10" y="3705521"/>
            <a:ext cx="1041363" cy="714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11" y="4574677"/>
            <a:ext cx="1041363" cy="714375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7908831" y="4617540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908831" y="3661320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908831" y="2647949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908831" y="1665833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17119" y="5327486"/>
            <a:ext cx="1184933" cy="156966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3824CA-534B-4E25-A02E-885141483DA6}"/>
              </a:ext>
            </a:extLst>
          </p:cNvPr>
          <p:cNvSpPr/>
          <p:nvPr/>
        </p:nvSpPr>
        <p:spPr>
          <a:xfrm>
            <a:off x="9121619" y="5530530"/>
            <a:ext cx="1751254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7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D4628E-B469-4686-A7AC-C04E4D7B5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3" y="976067"/>
            <a:ext cx="2624426" cy="3847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13416D-D234-4C28-8DA8-651FB0620A6B}"/>
              </a:ext>
            </a:extLst>
          </p:cNvPr>
          <p:cNvSpPr txBox="1"/>
          <p:nvPr/>
        </p:nvSpPr>
        <p:spPr>
          <a:xfrm>
            <a:off x="547619" y="5112456"/>
            <a:ext cx="1516091" cy="13592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11199A-7B1A-4723-B7EB-4E2CAA66A7F8}"/>
              </a:ext>
            </a:extLst>
          </p:cNvPr>
          <p:cNvSpPr txBox="1"/>
          <p:nvPr/>
        </p:nvSpPr>
        <p:spPr>
          <a:xfrm>
            <a:off x="2672823" y="5312130"/>
            <a:ext cx="1516092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95FE79-C2F3-4C36-A088-4D0608DE847B}"/>
              </a:ext>
            </a:extLst>
          </p:cNvPr>
          <p:cNvSpPr txBox="1"/>
          <p:nvPr/>
        </p:nvSpPr>
        <p:spPr>
          <a:xfrm>
            <a:off x="5507473" y="5498447"/>
            <a:ext cx="1263583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4C013-F6FF-420E-BE7E-78E9727D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81" y="1358653"/>
            <a:ext cx="1797433" cy="1835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A2F7CB-C6E8-417E-A5DE-8BCCEA35C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73" y="3148103"/>
            <a:ext cx="1887076" cy="18600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B3CCDA-C9E3-4FCF-8E78-81BAA9D56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15" y="2829221"/>
            <a:ext cx="2876550" cy="15906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C2D628-69C5-4090-BDC5-00298E864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16" y="1345770"/>
            <a:ext cx="2833771" cy="15670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C7B1C1-C244-4397-A495-BA865D85C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15" y="4419896"/>
            <a:ext cx="2876550" cy="135928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2695CD1-6459-4683-A00D-95D5E2506A79}"/>
              </a:ext>
            </a:extLst>
          </p:cNvPr>
          <p:cNvSpPr txBox="1"/>
          <p:nvPr/>
        </p:nvSpPr>
        <p:spPr>
          <a:xfrm>
            <a:off x="803044" y="5105235"/>
            <a:ext cx="1081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F25D4B-5270-4AB7-B1D6-6189E14A8471}"/>
              </a:ext>
            </a:extLst>
          </p:cNvPr>
          <p:cNvSpPr txBox="1"/>
          <p:nvPr/>
        </p:nvSpPr>
        <p:spPr>
          <a:xfrm>
            <a:off x="2783320" y="5043680"/>
            <a:ext cx="1207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363E17-0892-45F2-BD15-D0DCFD348D95}"/>
              </a:ext>
            </a:extLst>
          </p:cNvPr>
          <p:cNvSpPr txBox="1"/>
          <p:nvPr/>
        </p:nvSpPr>
        <p:spPr>
          <a:xfrm>
            <a:off x="5679807" y="5435762"/>
            <a:ext cx="902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5CBD59-A5A0-4954-AC34-355DA7FEC929}"/>
              </a:ext>
            </a:extLst>
          </p:cNvPr>
          <p:cNvSpPr txBox="1"/>
          <p:nvPr/>
        </p:nvSpPr>
        <p:spPr>
          <a:xfrm>
            <a:off x="7757949" y="5573761"/>
            <a:ext cx="84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E66087-D515-4EE2-A81D-22E4535922D5}"/>
              </a:ext>
            </a:extLst>
          </p:cNvPr>
          <p:cNvSpPr txBox="1"/>
          <p:nvPr/>
        </p:nvSpPr>
        <p:spPr>
          <a:xfrm>
            <a:off x="9757638" y="5289051"/>
            <a:ext cx="900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  <p:bldP spid="27" grpId="0" animBg="1"/>
      <p:bldP spid="30" grpId="0" animBg="1"/>
      <p:bldP spid="34" grpId="0" animBg="1"/>
      <p:bldP spid="35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025" y="128588"/>
            <a:ext cx="80438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সংখ্যা মিল করি ।একটি করে দেখানো হলো।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780" y="2196407"/>
            <a:ext cx="1366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188" y="1462069"/>
            <a:ext cx="1471612" cy="7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71828" y="1497133"/>
            <a:ext cx="200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/>
              <a:t>৩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8553448" y="1244467"/>
            <a:ext cx="1662115" cy="951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53448" y="3532809"/>
            <a:ext cx="1714503" cy="914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5355" y="4508916"/>
            <a:ext cx="1769268" cy="89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0598" y="5505508"/>
            <a:ext cx="1678782" cy="1009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4" y="1159479"/>
            <a:ext cx="2217138" cy="1364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41" y="1295855"/>
            <a:ext cx="2016208" cy="1240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" y="2295770"/>
            <a:ext cx="1549277" cy="723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8" y="2308497"/>
            <a:ext cx="1549277" cy="723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52" y="2361481"/>
            <a:ext cx="1549277" cy="72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1" y="3031998"/>
            <a:ext cx="3140854" cy="11773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" y="4445506"/>
            <a:ext cx="1274571" cy="1020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76" y="4601510"/>
            <a:ext cx="1274571" cy="1020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12" y="4508916"/>
            <a:ext cx="1274571" cy="1020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04" y="4484836"/>
            <a:ext cx="1274571" cy="1020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0" y="4508916"/>
            <a:ext cx="1274571" cy="102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5" y="5784993"/>
            <a:ext cx="1512968" cy="10730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0" y="5703470"/>
            <a:ext cx="1512968" cy="1258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99" y="5609249"/>
            <a:ext cx="1512968" cy="1121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1" y="5635629"/>
            <a:ext cx="1512968" cy="115255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3808675" y="1757480"/>
            <a:ext cx="4710775" cy="98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60668" y="3332383"/>
            <a:ext cx="426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/>
              <a:t>২ </a:t>
            </a:r>
            <a:endParaRPr lang="en-US" sz="6600" dirty="0"/>
          </a:p>
        </p:txBody>
      </p:sp>
      <p:sp>
        <p:nvSpPr>
          <p:cNvPr id="37" name="TextBox 36"/>
          <p:cNvSpPr txBox="1"/>
          <p:nvPr/>
        </p:nvSpPr>
        <p:spPr>
          <a:xfrm>
            <a:off x="9160668" y="4508916"/>
            <a:ext cx="356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/>
              <a:t>১ </a:t>
            </a:r>
            <a:endParaRPr lang="en-US" sz="6600" dirty="0"/>
          </a:p>
        </p:txBody>
      </p:sp>
      <p:sp>
        <p:nvSpPr>
          <p:cNvPr id="38" name="TextBox 37"/>
          <p:cNvSpPr txBox="1"/>
          <p:nvPr/>
        </p:nvSpPr>
        <p:spPr>
          <a:xfrm>
            <a:off x="9081206" y="5501563"/>
            <a:ext cx="756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/>
              <a:t>৫ </a:t>
            </a:r>
            <a:endParaRPr lang="en-US" sz="6600" dirty="0"/>
          </a:p>
        </p:txBody>
      </p:sp>
      <p:sp>
        <p:nvSpPr>
          <p:cNvPr id="39" name="Rectangle 38"/>
          <p:cNvSpPr/>
          <p:nvPr/>
        </p:nvSpPr>
        <p:spPr>
          <a:xfrm>
            <a:off x="8527253" y="2356065"/>
            <a:ext cx="1714503" cy="914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7ACBF3-7A9B-4B73-A1DA-0013AE7C03B4}"/>
              </a:ext>
            </a:extLst>
          </p:cNvPr>
          <p:cNvCxnSpPr>
            <a:cxnSpLocks/>
          </p:cNvCxnSpPr>
          <p:nvPr/>
        </p:nvCxnSpPr>
        <p:spPr>
          <a:xfrm>
            <a:off x="4053114" y="2248535"/>
            <a:ext cx="4418714" cy="174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355F0E-07C9-40B4-BFB3-9FE78C2072D5}"/>
              </a:ext>
            </a:extLst>
          </p:cNvPr>
          <p:cNvCxnSpPr>
            <a:cxnSpLocks/>
          </p:cNvCxnSpPr>
          <p:nvPr/>
        </p:nvCxnSpPr>
        <p:spPr>
          <a:xfrm>
            <a:off x="3338067" y="3908178"/>
            <a:ext cx="5495713" cy="104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22B209-360F-48F5-82C7-D772A4CF3205}"/>
              </a:ext>
            </a:extLst>
          </p:cNvPr>
          <p:cNvCxnSpPr/>
          <p:nvPr/>
        </p:nvCxnSpPr>
        <p:spPr>
          <a:xfrm>
            <a:off x="6755654" y="5635629"/>
            <a:ext cx="2005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5D4C31F-4C0A-48D7-AB43-D58A6AEC03FE}"/>
              </a:ext>
            </a:extLst>
          </p:cNvPr>
          <p:cNvCxnSpPr>
            <a:cxnSpLocks/>
          </p:cNvCxnSpPr>
          <p:nvPr/>
        </p:nvCxnSpPr>
        <p:spPr>
          <a:xfrm flipV="1">
            <a:off x="6334909" y="2866469"/>
            <a:ext cx="2291978" cy="357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36" grpId="0"/>
      <p:bldP spid="37" grpId="0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338" y="1090614"/>
            <a:ext cx="965835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নিজ খাতায় সংখ্যাগুলো লিখ।</a:t>
            </a:r>
          </a:p>
          <a:p>
            <a:pPr algn="ctr"/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১,২,৩,৪,৫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575" y="328613"/>
            <a:ext cx="8358187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2544604"/>
            <a:ext cx="8358187" cy="43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bn-IN" dirty="0">
                <a:solidFill>
                  <a:srgbClr val="7030A0"/>
                </a:solidFill>
              </a:rPr>
              <a:t>পরিচিতি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bn-IN" dirty="0">
                <a:solidFill>
                  <a:srgbClr val="0070C0"/>
                </a:solidFill>
              </a:rPr>
              <a:t>শিক্ষক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endParaRPr lang="bn-IN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 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বিদ্যালয়।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bn-IN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জেলাঃবগুড়া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 প্রথম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পাঠঃসংখ্যা</a:t>
            </a:r>
          </a:p>
          <a:p>
            <a:r>
              <a:rPr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১-৫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12-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২-২০২০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4A4F0D-B3E9-4D95-89AA-CB94225AA396}"/>
              </a:ext>
            </a:extLst>
          </p:cNvPr>
          <p:cNvSpPr txBox="1"/>
          <p:nvPr/>
        </p:nvSpPr>
        <p:spPr>
          <a:xfrm>
            <a:off x="2695074" y="533547"/>
            <a:ext cx="461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D2C9-CAFB-4D9A-B3A9-D27C9ED8C2E9}"/>
              </a:ext>
            </a:extLst>
          </p:cNvPr>
          <p:cNvSpPr txBox="1"/>
          <p:nvPr/>
        </p:nvSpPr>
        <p:spPr>
          <a:xfrm>
            <a:off x="1200150" y="2400301"/>
            <a:ext cx="10687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৪.১.১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১ থেকে ৫ পর্যন্ত সংখ্যাপ্রতিকগুলো নাম অনুযায়ী শনাক্ত করতে পারবে।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8687" y="242888"/>
            <a:ext cx="106727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 ভিডিও দেখি 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685542"/>
              </p:ext>
            </p:extLst>
          </p:nvPr>
        </p:nvGraphicFramePr>
        <p:xfrm>
          <a:off x="5892800" y="3151188"/>
          <a:ext cx="406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Packager Shell Object" showAsIcon="1" r:id="rId3" imgW="407160" imgH="551520" progId="Package">
                  <p:embed/>
                </p:oleObj>
              </mc:Choice>
              <mc:Fallback>
                <p:oleObj name="Packager Shell Object" showAsIcon="1" r:id="rId3" imgW="40716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2800" y="3151188"/>
                        <a:ext cx="4064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5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613" y="1409700"/>
            <a:ext cx="86582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987" y="3429000"/>
            <a:ext cx="756285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13444" y="114300"/>
            <a:ext cx="9816519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444" y="2886075"/>
            <a:ext cx="9816519" cy="286232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 মাধ্যমে ধারনা দেব।</a:t>
            </a:r>
          </a:p>
          <a:p>
            <a:pPr algn="ctr"/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পাঁচজন শিক্ষার্থী সামনে এনে গুনে ধারনা দেব।  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538" y="0"/>
            <a:ext cx="76009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000875" y="2357438"/>
            <a:ext cx="1628775" cy="18288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58376" y="1281162"/>
            <a:ext cx="112770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BC1F4-4E58-4506-9766-BC2ED2B07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1636188"/>
            <a:ext cx="5772648" cy="439564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8883614-0B4B-4A98-B428-F76E997FED3E}"/>
              </a:ext>
            </a:extLst>
          </p:cNvPr>
          <p:cNvSpPr/>
          <p:nvPr/>
        </p:nvSpPr>
        <p:spPr>
          <a:xfrm>
            <a:off x="9095875" y="1459832"/>
            <a:ext cx="2839452" cy="3693319"/>
          </a:xfrm>
          <a:prstGeom prst="wedgeRoundRectCallo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5719000" y="735711"/>
            <a:ext cx="1460467" cy="159171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 flipH="1">
            <a:off x="5718999" y="3086100"/>
            <a:ext cx="1460468" cy="173533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15338" y="628650"/>
            <a:ext cx="28003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1" y="114300"/>
            <a:ext cx="2651237" cy="245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2" y="2924534"/>
            <a:ext cx="2651237" cy="24574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4D1A168-6B02-43AE-A522-4680BA17C0BA}"/>
              </a:ext>
            </a:extLst>
          </p:cNvPr>
          <p:cNvSpPr/>
          <p:nvPr/>
        </p:nvSpPr>
        <p:spPr>
          <a:xfrm>
            <a:off x="8855242" y="1411705"/>
            <a:ext cx="2293716" cy="3409731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4271962"/>
            <a:ext cx="2619375" cy="17430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166937"/>
            <a:ext cx="2619375" cy="17430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61912"/>
            <a:ext cx="2631285" cy="17430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Flowchart: Connector 4"/>
          <p:cNvSpPr/>
          <p:nvPr/>
        </p:nvSpPr>
        <p:spPr>
          <a:xfrm flipH="1" flipV="1">
            <a:off x="5395912" y="1114425"/>
            <a:ext cx="1052512" cy="105251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267324" y="2714625"/>
            <a:ext cx="1100138" cy="104298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288754" y="4305301"/>
            <a:ext cx="1159670" cy="10287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3367" y="914400"/>
            <a:ext cx="278380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AECD1A1-15E0-47DD-A68E-15D4D2577385}"/>
              </a:ext>
            </a:extLst>
          </p:cNvPr>
          <p:cNvSpPr/>
          <p:nvPr/>
        </p:nvSpPr>
        <p:spPr>
          <a:xfrm>
            <a:off x="7202904" y="2385735"/>
            <a:ext cx="5011701" cy="3357839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140</Words>
  <Application>Microsoft Office PowerPoint</Application>
  <PresentationFormat>Widescreen</PresentationFormat>
  <Paragraphs>72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131</cp:revision>
  <dcterms:created xsi:type="dcterms:W3CDTF">2020-02-02T06:31:04Z</dcterms:created>
  <dcterms:modified xsi:type="dcterms:W3CDTF">2020-02-17T09:32:12Z</dcterms:modified>
</cp:coreProperties>
</file>