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0" autoAdjust="0"/>
    <p:restoredTop sz="94660"/>
  </p:normalViewPr>
  <p:slideViewPr>
    <p:cSldViewPr>
      <p:cViewPr varScale="1">
        <p:scale>
          <a:sx n="77" d="100"/>
          <a:sy n="77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EA00-BB72-4D17-9BDC-D9BFF2152EEB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07183-1597-4B8A-A445-6E044D6061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3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7183-1597-4B8A-A445-6E044D6061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5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667000"/>
            <a:ext cx="6705600" cy="3962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76400" y="762000"/>
            <a:ext cx="5791200" cy="1323439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5715000" cy="1569660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বস্তু নিরপেক্ষ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5954" y="2598686"/>
            <a:ext cx="662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dirty="0">
                <a:latin typeface="NikoshBAN" pitchFamily="2" charset="0"/>
                <a:cs typeface="NikoshBAN" pitchFamily="2" charset="0"/>
              </a:rPr>
              <a:t>     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2743200"/>
            <a:ext cx="1699504" cy="830997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৩২+১২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981200" y="4343400"/>
            <a:ext cx="1638590" cy="83099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৩১+১১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4800" y="2667000"/>
            <a:ext cx="685800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=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4038600" y="4191000"/>
            <a:ext cx="712054" cy="110799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=</a:t>
            </a:r>
            <a:endParaRPr lang="en-US" sz="6600" dirty="0"/>
          </a:p>
        </p:txBody>
      </p:sp>
      <p:sp>
        <p:nvSpPr>
          <p:cNvPr id="9" name="Rectangle 8"/>
          <p:cNvSpPr/>
          <p:nvPr/>
        </p:nvSpPr>
        <p:spPr>
          <a:xfrm>
            <a:off x="5791200" y="2590800"/>
            <a:ext cx="886781" cy="1107996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৪৪</a:t>
            </a:r>
            <a:endParaRPr lang="en-US" sz="6600" dirty="0"/>
          </a:p>
        </p:txBody>
      </p:sp>
      <p:sp>
        <p:nvSpPr>
          <p:cNvPr id="10" name="Rectangle 9"/>
          <p:cNvSpPr/>
          <p:nvPr/>
        </p:nvSpPr>
        <p:spPr>
          <a:xfrm>
            <a:off x="5562600" y="4191000"/>
            <a:ext cx="1125629" cy="1323439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৪২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29805"/>
              </p:ext>
            </p:extLst>
          </p:nvPr>
        </p:nvGraphicFramePr>
        <p:xfrm>
          <a:off x="457200" y="1066800"/>
          <a:ext cx="8534400" cy="524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50950">
                <a:tc gridSpan="3">
                  <a:txBody>
                    <a:bodyPr/>
                    <a:lstStyle/>
                    <a:p>
                      <a:pPr algn="ctr"/>
                      <a:r>
                        <a:rPr lang="bn-BD" sz="80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8000" dirty="0" smtClean="0">
                          <a:latin typeface="NikoshBAN" pitchFamily="2" charset="0"/>
                          <a:cs typeface="NikoshBAN" pitchFamily="2" charset="0"/>
                        </a:rPr>
                        <a:t>দলীয় </a:t>
                      </a:r>
                      <a:r>
                        <a:rPr lang="bn-BD" sz="8000" dirty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8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লাল দল</a:t>
                      </a:r>
                      <a:endParaRPr lang="en-US" sz="6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6000" dirty="0" smtClean="0">
                          <a:solidFill>
                            <a:srgbClr val="FFC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সবুজ দল</a:t>
                      </a:r>
                      <a:endParaRPr lang="en-US" sz="6000" dirty="0">
                        <a:solidFill>
                          <a:srgbClr val="FFC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6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সাদা</a:t>
                      </a:r>
                      <a:r>
                        <a:rPr lang="bn-BD" sz="6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দল</a:t>
                      </a:r>
                      <a:endParaRPr lang="en-US" sz="60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25+23=48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22+21=43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১২+৭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=19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23+12=35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২১+১৭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=38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itchFamily="2" charset="0"/>
                          <a:cs typeface="NikoshBAN" pitchFamily="2" charset="0"/>
                        </a:rPr>
                        <a:t>১৫+১৪</a:t>
                      </a:r>
                      <a:r>
                        <a:rPr lang="en-US" sz="3200" dirty="0">
                          <a:latin typeface="NikoshBAN" pitchFamily="2" charset="0"/>
                          <a:cs typeface="NikoshBAN" pitchFamily="2" charset="0"/>
                        </a:rPr>
                        <a:t>=29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bn-BD" sz="115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500" dirty="0" smtClean="0">
                <a:latin typeface="NikoshBAN" pitchFamily="2" charset="0"/>
                <a:cs typeface="NikoshBAN" pitchFamily="2" charset="0"/>
              </a:rPr>
              <a:t>২৬+২২   </a:t>
            </a:r>
            <a:r>
              <a:rPr lang="bn-BD" sz="6500" dirty="0">
                <a:latin typeface="NikoshBAN" pitchFamily="2" charset="0"/>
                <a:cs typeface="NikoshBAN" pitchFamily="2" charset="0"/>
              </a:rPr>
              <a:t>=     </a:t>
            </a:r>
            <a:r>
              <a:rPr lang="bn-BD" sz="6500" dirty="0" smtClean="0">
                <a:latin typeface="NikoshBAN" pitchFamily="2" charset="0"/>
                <a:cs typeface="NikoshBAN" pitchFamily="2" charset="0"/>
              </a:rPr>
              <a:t>৪৮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২৪+২১  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=  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৪৫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6286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7467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13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ধন্যবাদ। </a:t>
            </a:r>
            <a:endParaRPr lang="en-US" sz="13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7856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8800" u="sng" dirty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8800" dirty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/>
            </a:r>
            <a:br>
              <a:rPr lang="bn-BD" sz="8800" dirty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</a:br>
            <a:r>
              <a:rPr lang="en-US" sz="8800" dirty="0" err="1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>পল্লব</a:t>
            </a:r>
            <a:r>
              <a:rPr lang="en-US" sz="8800" dirty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8800" dirty="0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n w="38100">
                  <a:solidFill>
                    <a:schemeClr val="accent4"/>
                  </a:solidFill>
                </a:ln>
                <a:latin typeface="NikoshBAN" pitchFamily="2" charset="0"/>
                <a:cs typeface="NikoshBAN" pitchFamily="2" charset="0"/>
              </a:rPr>
              <a:t>সরকার</a:t>
            </a: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শি</a:t>
            </a:r>
            <a:r>
              <a:rPr lang="en-US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ক্ষক</a:t>
            </a:r>
            <a:r>
              <a:rPr lang="en-US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ঘোলঘরিয়া</a:t>
            </a:r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latin typeface="NikoshBAN" pitchFamily="2" charset="0"/>
                <a:cs typeface="NikoshBAN" pitchFamily="2" charset="0"/>
              </a:rPr>
              <a:t>শেরপুর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-বগুড়া।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5715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sz="8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৯.১.১  উপকরণ ব্যবহার করে যোগ করতে পারবে।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9737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দ্বিতীয়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বিষয়ঃ গনিত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পাঠঃযোগ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9472" y="75452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কিছু দেখি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2667000" y="2155371"/>
            <a:ext cx="2209800" cy="139065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5965372" y="2133600"/>
            <a:ext cx="2362200" cy="14859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613034" y="4876800"/>
            <a:ext cx="3206865" cy="16764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6280" y="301806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13034" y="3056164"/>
            <a:ext cx="334737" cy="468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51552" y="3083378"/>
            <a:ext cx="381000" cy="440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57898" y="3133716"/>
            <a:ext cx="489857" cy="359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74970" y="3199030"/>
            <a:ext cx="533401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62800" y="311059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12257 0.43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2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10573 0.431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8" y="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-2.96296E-6 L 0.08073 0.44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8924 0.439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2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833 L -0.11145 0.41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125 0.42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400800" cy="1752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( + )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58674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u="sng" dirty="0">
                <a:latin typeface="NikoshBAN" pitchFamily="2" charset="0"/>
                <a:cs typeface="NikoshBAN" pitchFamily="2" charset="0"/>
              </a:rPr>
              <a:t>বাস্তব পর্যায় 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03EF2F8-DF32-4D79-A4AE-0FEC8B8E598D}"/>
              </a:ext>
            </a:extLst>
          </p:cNvPr>
          <p:cNvSpPr txBox="1"/>
          <p:nvPr/>
        </p:nvSpPr>
        <p:spPr>
          <a:xfrm>
            <a:off x="1700462" y="3433010"/>
            <a:ext cx="675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আমি বাস্তবে কয়েক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যোগের ধারণা দিব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553200" cy="487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304800"/>
            <a:ext cx="6096000" cy="132343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u="sng" dirty="0">
                <a:latin typeface="NikoshBAN" pitchFamily="2" charset="0"/>
                <a:cs typeface="NikoshBAN" pitchFamily="2" charset="0"/>
              </a:rPr>
              <a:t>অর্ধ বাস্তব 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4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392"/>
            <a:ext cx="7696201" cy="640900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71</Words>
  <Application>Microsoft Office PowerPoint</Application>
  <PresentationFormat>On-screen Show (4:3)</PresentationFormat>
  <Paragraphs>35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PowerPoint Presentation</vt:lpstr>
      <vt:lpstr>পরিচিতি পল্লব চন্দ্র সরকার প্রধান শিক্ষক ঘোলঘরিয়া সরকারি প্রাথমিক বিদ্যালয় শেরপুর-বগুড়া।  </vt:lpstr>
      <vt:lpstr>শিখন ফল  ৯.১.১  উপকরণ ব্যবহার করে যোগ করতে পারবে।     </vt:lpstr>
      <vt:lpstr>পাঠ শ্রেণিঃ দ্বিতীয় বিষয়ঃ গনিত পাঠঃযোগ</vt:lpstr>
      <vt:lpstr>PowerPoint Presentation</vt:lpstr>
      <vt:lpstr>পাঠ শিরোনাম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CDT BOGRA</dc:creator>
  <cp:lastModifiedBy>Bogura PTI</cp:lastModifiedBy>
  <cp:revision>123</cp:revision>
  <dcterms:created xsi:type="dcterms:W3CDTF">2006-08-16T00:00:00Z</dcterms:created>
  <dcterms:modified xsi:type="dcterms:W3CDTF">2020-02-17T10:10:35Z</dcterms:modified>
</cp:coreProperties>
</file>