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7" r:id="rId4"/>
    <p:sldId id="268" r:id="rId5"/>
    <p:sldId id="256" r:id="rId6"/>
    <p:sldId id="270" r:id="rId7"/>
    <p:sldId id="259" r:id="rId8"/>
    <p:sldId id="262" r:id="rId9"/>
    <p:sldId id="271" r:id="rId10"/>
    <p:sldId id="27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746A8-BDCD-4EB5-9E00-130D27B7CAA2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8511D-3D5E-42A3-B089-713C6D473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0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80158-4A3D-4799-89A0-BA6BAC7EDB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0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80158-4A3D-4799-89A0-BA6BAC7EDB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9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3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0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0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8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7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7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3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7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FD7F-7EF4-4B74-A7DF-8D421076D0A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5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0FD7F-7EF4-4B74-A7DF-8D421076D0A4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B8E54-15D6-4B83-B402-CA1A8DC6F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7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28" y="110723"/>
            <a:ext cx="3428515" cy="4078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525" y="138021"/>
            <a:ext cx="5437336" cy="4092785"/>
          </a:xfrm>
          <a:prstGeom prst="roundRect">
            <a:avLst>
              <a:gd name="adj" fmla="val 11111"/>
            </a:avLst>
          </a:prstGeom>
          <a:ln w="190500" cap="rnd">
            <a:noFill/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3248443" y="4895716"/>
            <a:ext cx="51219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7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7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63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2C49B5-104B-48F9-8964-E90FC3EFF049}"/>
              </a:ext>
            </a:extLst>
          </p:cNvPr>
          <p:cNvSpPr txBox="1"/>
          <p:nvPr/>
        </p:nvSpPr>
        <p:spPr>
          <a:xfrm>
            <a:off x="3765755" y="545689"/>
            <a:ext cx="46604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C3BB55-82DF-46E5-AA0E-5C09B1A6AACB}"/>
              </a:ext>
            </a:extLst>
          </p:cNvPr>
          <p:cNvSpPr txBox="1"/>
          <p:nvPr/>
        </p:nvSpPr>
        <p:spPr>
          <a:xfrm>
            <a:off x="1666566" y="1536174"/>
            <a:ext cx="895227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আয়তলেখ আঙ্কন কর</a:t>
            </a:r>
          </a:p>
          <a:p>
            <a:endParaRPr lang="bn-BD" sz="1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৩৬, ৩৮, ৪৭, ৫২, ৩৯, ৪২, ৩২, ৩৭, ৪৬, ৩৮,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৩৭, ৪৯, ৫৩, ৩৯, ৪৭, ৬৩, ৬১, ৬৪, ৩৭,৩৬,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৩৭, ৪৩, ৩৬, ৫৬, ৬০, ৬১, ৩৬, ৩২, ৪৭, ৫০.</a:t>
            </a:r>
          </a:p>
          <a:p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73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FC377D-795D-4DF2-9300-4424910AA714}"/>
              </a:ext>
            </a:extLst>
          </p:cNvPr>
          <p:cNvSpPr txBox="1"/>
          <p:nvPr/>
        </p:nvSpPr>
        <p:spPr>
          <a:xfrm>
            <a:off x="5334000" y="519546"/>
            <a:ext cx="1524000" cy="581890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bn-BD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3ADAD4-1980-469F-A4D4-49741A9E7ED9}"/>
              </a:ext>
            </a:extLst>
          </p:cNvPr>
          <p:cNvSpPr txBox="1"/>
          <p:nvPr/>
        </p:nvSpPr>
        <p:spPr>
          <a:xfrm>
            <a:off x="1080654" y="2767280"/>
            <a:ext cx="10030691" cy="1323439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</a:p>
        </p:txBody>
      </p:sp>
    </p:spTree>
    <p:extLst>
      <p:ext uri="{BB962C8B-B14F-4D97-AF65-F5344CB8AC3E}">
        <p14:creationId xmlns:p14="http://schemas.microsoft.com/office/powerpoint/2010/main" val="405878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480" y="318574"/>
            <a:ext cx="11042367" cy="9000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bn-BD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9481" y="2057400"/>
            <a:ext cx="5342073" cy="2669146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সুজিৎ কুমার বিশ্বাস</a:t>
            </a:r>
          </a:p>
          <a:p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শিক্ষক(গণিত)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ছাতিয়ানতলা মাধ্যমিক বিদ্যালয়</a:t>
            </a:r>
          </a:p>
          <a:p>
            <a:r>
              <a:rPr lang="bn-BD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বাঘারপাড়া, যশোর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555" y="2057401"/>
            <a:ext cx="2001860" cy="266914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819F-50EC-4198-86DB-42E0D1B08F26}" type="datetime2">
              <a:rPr lang="en-US" smtClean="0"/>
              <a:t>Sunday, February 16, 2020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666328" y="2210937"/>
            <a:ext cx="18000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93526" y="2057400"/>
            <a:ext cx="3694674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No. +8801717-272187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94821" y="3768811"/>
            <a:ext cx="3707027" cy="95548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sujithazrahati87@gmail.com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83941" y="3193576"/>
            <a:ext cx="3718048" cy="59835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6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455429-696E-4797-8C10-4BDF5F20540C}"/>
              </a:ext>
            </a:extLst>
          </p:cNvPr>
          <p:cNvSpPr txBox="1"/>
          <p:nvPr/>
        </p:nvSpPr>
        <p:spPr>
          <a:xfrm>
            <a:off x="2949678" y="486697"/>
            <a:ext cx="6740013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8F356C-762D-4AFD-AE90-F4103F05DE3F}"/>
              </a:ext>
            </a:extLst>
          </p:cNvPr>
          <p:cNvSpPr txBox="1"/>
          <p:nvPr/>
        </p:nvSpPr>
        <p:spPr>
          <a:xfrm>
            <a:off x="1103671" y="2767280"/>
            <a:ext cx="9984658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আয়তলেখ অঙ্কন করতে পারবে</a:t>
            </a:r>
          </a:p>
        </p:txBody>
      </p:sp>
    </p:spTree>
    <p:extLst>
      <p:ext uri="{BB962C8B-B14F-4D97-AF65-F5344CB8AC3E}">
        <p14:creationId xmlns:p14="http://schemas.microsoft.com/office/powerpoint/2010/main" val="236819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EE6E337-9014-4BB0-A51F-680DD28E1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950757"/>
              </p:ext>
            </p:extLst>
          </p:nvPr>
        </p:nvGraphicFramePr>
        <p:xfrm>
          <a:off x="1253613" y="1867398"/>
          <a:ext cx="10191139" cy="12801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97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3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63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5857">
                <a:tc>
                  <a:txBody>
                    <a:bodyPr/>
                    <a:lstStyle/>
                    <a:p>
                      <a:r>
                        <a:rPr lang="bn-BD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সঞ্চয়(টাকায়</a:t>
                      </a:r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41-50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51-60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61-70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71-80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81-90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91-100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857">
                <a:tc>
                  <a:txBody>
                    <a:bodyPr/>
                    <a:lstStyle/>
                    <a:p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গণসংখ্যা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0E0A480-757A-4D4F-86E6-D58FA4D880F2}"/>
              </a:ext>
            </a:extLst>
          </p:cNvPr>
          <p:cNvSpPr txBox="1"/>
          <p:nvPr/>
        </p:nvSpPr>
        <p:spPr>
          <a:xfrm>
            <a:off x="1907458" y="3937819"/>
            <a:ext cx="8377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অবিচ্ছন্ন শ্রেণিসীমা নির্ণয় কর।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BB1554-F9ED-495D-B0C7-4A2ECE793493}"/>
              </a:ext>
            </a:extLst>
          </p:cNvPr>
          <p:cNvSpPr txBox="1"/>
          <p:nvPr/>
        </p:nvSpPr>
        <p:spPr>
          <a:xfrm>
            <a:off x="2831691" y="457200"/>
            <a:ext cx="7034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</p:txBody>
      </p:sp>
    </p:spTree>
    <p:extLst>
      <p:ext uri="{BB962C8B-B14F-4D97-AF65-F5344CB8AC3E}">
        <p14:creationId xmlns:p14="http://schemas.microsoft.com/office/powerpoint/2010/main" val="300501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136731"/>
              </p:ext>
            </p:extLst>
          </p:nvPr>
        </p:nvGraphicFramePr>
        <p:xfrm>
          <a:off x="1581623" y="569539"/>
          <a:ext cx="8128001" cy="93171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5857">
                <a:tc>
                  <a:txBody>
                    <a:bodyPr/>
                    <a:lstStyle/>
                    <a:p>
                      <a:r>
                        <a:rPr lang="bn-BD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সঞ্চয়(টাকায়</a:t>
                      </a:r>
                      <a:r>
                        <a:rPr lang="en-US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41-50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51-60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61-70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71-80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81-90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91-100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857">
                <a:tc>
                  <a:txBody>
                    <a:bodyPr/>
                    <a:lstStyle/>
                    <a:p>
                      <a:r>
                        <a:rPr lang="bn-BD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গণসংখ্যা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830631"/>
              </p:ext>
            </p:extLst>
          </p:nvPr>
        </p:nvGraphicFramePr>
        <p:xfrm>
          <a:off x="1663510" y="2248215"/>
          <a:ext cx="8127999" cy="326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সঞ্চয়(টাকায়</a:t>
                      </a:r>
                      <a:r>
                        <a:rPr lang="en-US" sz="28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অবিচ্ছিন্ন</a:t>
                      </a:r>
                      <a:r>
                        <a:rPr lang="bn-BD" sz="28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শ্রেণিসীমা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গণসংখ্যা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41-50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৪০.৫-৫০.৫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51-60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৫০.৫-৬০.৫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61-70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৬০.৫-৭০.৫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71-80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৭০.৫-৮০.৫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81-90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৮০.৫-৯০.৫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৯১-১০০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৯০.৫-১০০.৫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EE6E337-9014-4BB0-A51F-680DD28E12CF}"/>
              </a:ext>
            </a:extLst>
          </p:cNvPr>
          <p:cNvGraphicFramePr>
            <a:graphicFrameLocks noGrp="1"/>
          </p:cNvGraphicFramePr>
          <p:nvPr/>
        </p:nvGraphicFramePr>
        <p:xfrm>
          <a:off x="1253613" y="1867398"/>
          <a:ext cx="10191139" cy="12801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97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3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63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5857">
                <a:tc>
                  <a:txBody>
                    <a:bodyPr/>
                    <a:lstStyle/>
                    <a:p>
                      <a:r>
                        <a:rPr lang="bn-BD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সঞ্চয়(টাকায়</a:t>
                      </a:r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41-50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51-60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61-70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71-80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81-90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91-100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857">
                <a:tc>
                  <a:txBody>
                    <a:bodyPr/>
                    <a:lstStyle/>
                    <a:p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গণসংখ্যা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0E0A480-757A-4D4F-86E6-D58FA4D880F2}"/>
              </a:ext>
            </a:extLst>
          </p:cNvPr>
          <p:cNvSpPr txBox="1"/>
          <p:nvPr/>
        </p:nvSpPr>
        <p:spPr>
          <a:xfrm>
            <a:off x="1907458" y="3937819"/>
            <a:ext cx="8377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আয়তলেখ অঙ্কন কর।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BB1554-F9ED-495D-B0C7-4A2ECE793493}"/>
              </a:ext>
            </a:extLst>
          </p:cNvPr>
          <p:cNvSpPr txBox="1"/>
          <p:nvPr/>
        </p:nvSpPr>
        <p:spPr>
          <a:xfrm>
            <a:off x="2831691" y="457200"/>
            <a:ext cx="7034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</p:txBody>
      </p:sp>
    </p:spTree>
    <p:extLst>
      <p:ext uri="{BB962C8B-B14F-4D97-AF65-F5344CB8AC3E}">
        <p14:creationId xmlns:p14="http://schemas.microsoft.com/office/powerpoint/2010/main" val="44929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286" y="289933"/>
            <a:ext cx="8049810" cy="6093887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3875964" y="272955"/>
            <a:ext cx="0" cy="6127845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61815" y="6059606"/>
            <a:ext cx="6974006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3903260" y="5868536"/>
            <a:ext cx="641444" cy="172603"/>
          </a:xfrm>
          <a:custGeom>
            <a:avLst/>
            <a:gdLst>
              <a:gd name="connsiteX0" fmla="*/ 0 w 709684"/>
              <a:gd name="connsiteY0" fmla="*/ 192106 h 192106"/>
              <a:gd name="connsiteX1" fmla="*/ 27295 w 709684"/>
              <a:gd name="connsiteY1" fmla="*/ 123867 h 192106"/>
              <a:gd name="connsiteX2" fmla="*/ 40943 w 709684"/>
              <a:gd name="connsiteY2" fmla="*/ 82924 h 192106"/>
              <a:gd name="connsiteX3" fmla="*/ 81887 w 709684"/>
              <a:gd name="connsiteY3" fmla="*/ 55628 h 192106"/>
              <a:gd name="connsiteX4" fmla="*/ 109182 w 709684"/>
              <a:gd name="connsiteY4" fmla="*/ 14685 h 192106"/>
              <a:gd name="connsiteX5" fmla="*/ 163773 w 709684"/>
              <a:gd name="connsiteY5" fmla="*/ 96572 h 192106"/>
              <a:gd name="connsiteX6" fmla="*/ 218364 w 709684"/>
              <a:gd name="connsiteY6" fmla="*/ 178458 h 192106"/>
              <a:gd name="connsiteX7" fmla="*/ 245660 w 709684"/>
              <a:gd name="connsiteY7" fmla="*/ 137515 h 192106"/>
              <a:gd name="connsiteX8" fmla="*/ 300251 w 709684"/>
              <a:gd name="connsiteY8" fmla="*/ 55628 h 192106"/>
              <a:gd name="connsiteX9" fmla="*/ 327546 w 709684"/>
              <a:gd name="connsiteY9" fmla="*/ 96572 h 192106"/>
              <a:gd name="connsiteX10" fmla="*/ 341194 w 709684"/>
              <a:gd name="connsiteY10" fmla="*/ 137515 h 192106"/>
              <a:gd name="connsiteX11" fmla="*/ 382137 w 709684"/>
              <a:gd name="connsiteY11" fmla="*/ 178458 h 192106"/>
              <a:gd name="connsiteX12" fmla="*/ 395785 w 709684"/>
              <a:gd name="connsiteY12" fmla="*/ 41981 h 192106"/>
              <a:gd name="connsiteX13" fmla="*/ 409433 w 709684"/>
              <a:gd name="connsiteY13" fmla="*/ 1037 h 192106"/>
              <a:gd name="connsiteX14" fmla="*/ 464024 w 709684"/>
              <a:gd name="connsiteY14" fmla="*/ 82924 h 192106"/>
              <a:gd name="connsiteX15" fmla="*/ 491319 w 709684"/>
              <a:gd name="connsiteY15" fmla="*/ 164810 h 192106"/>
              <a:gd name="connsiteX16" fmla="*/ 518615 w 709684"/>
              <a:gd name="connsiteY16" fmla="*/ 82924 h 192106"/>
              <a:gd name="connsiteX17" fmla="*/ 559558 w 709684"/>
              <a:gd name="connsiteY17" fmla="*/ 1037 h 192106"/>
              <a:gd name="connsiteX18" fmla="*/ 641445 w 709684"/>
              <a:gd name="connsiteY18" fmla="*/ 69276 h 192106"/>
              <a:gd name="connsiteX19" fmla="*/ 668740 w 709684"/>
              <a:gd name="connsiteY19" fmla="*/ 110219 h 192106"/>
              <a:gd name="connsiteX20" fmla="*/ 709684 w 709684"/>
              <a:gd name="connsiteY20" fmla="*/ 123867 h 192106"/>
              <a:gd name="connsiteX21" fmla="*/ 696036 w 709684"/>
              <a:gd name="connsiteY21" fmla="*/ 178458 h 19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09684" h="192106">
                <a:moveTo>
                  <a:pt x="0" y="192106"/>
                </a:moveTo>
                <a:cubicBezTo>
                  <a:pt x="9098" y="169360"/>
                  <a:pt x="18693" y="146806"/>
                  <a:pt x="27295" y="123867"/>
                </a:cubicBezTo>
                <a:cubicBezTo>
                  <a:pt x="32346" y="110397"/>
                  <a:pt x="31956" y="94157"/>
                  <a:pt x="40943" y="82924"/>
                </a:cubicBezTo>
                <a:cubicBezTo>
                  <a:pt x="51190" y="70116"/>
                  <a:pt x="68239" y="64727"/>
                  <a:pt x="81887" y="55628"/>
                </a:cubicBezTo>
                <a:cubicBezTo>
                  <a:pt x="90985" y="41980"/>
                  <a:pt x="92780" y="14685"/>
                  <a:pt x="109182" y="14685"/>
                </a:cubicBezTo>
                <a:cubicBezTo>
                  <a:pt x="149566" y="14685"/>
                  <a:pt x="152021" y="75418"/>
                  <a:pt x="163773" y="96572"/>
                </a:cubicBezTo>
                <a:cubicBezTo>
                  <a:pt x="179705" y="125249"/>
                  <a:pt x="218364" y="178458"/>
                  <a:pt x="218364" y="178458"/>
                </a:cubicBezTo>
                <a:cubicBezTo>
                  <a:pt x="227463" y="164810"/>
                  <a:pt x="241344" y="153340"/>
                  <a:pt x="245660" y="137515"/>
                </a:cubicBezTo>
                <a:cubicBezTo>
                  <a:pt x="277024" y="22512"/>
                  <a:pt x="221776" y="3313"/>
                  <a:pt x="300251" y="55628"/>
                </a:cubicBezTo>
                <a:cubicBezTo>
                  <a:pt x="309349" y="69276"/>
                  <a:pt x="320211" y="81901"/>
                  <a:pt x="327546" y="96572"/>
                </a:cubicBezTo>
                <a:cubicBezTo>
                  <a:pt x="333980" y="109439"/>
                  <a:pt x="333214" y="125545"/>
                  <a:pt x="341194" y="137515"/>
                </a:cubicBezTo>
                <a:cubicBezTo>
                  <a:pt x="351900" y="153574"/>
                  <a:pt x="368489" y="164810"/>
                  <a:pt x="382137" y="178458"/>
                </a:cubicBezTo>
                <a:cubicBezTo>
                  <a:pt x="386686" y="132966"/>
                  <a:pt x="388833" y="87169"/>
                  <a:pt x="395785" y="41981"/>
                </a:cubicBezTo>
                <a:cubicBezTo>
                  <a:pt x="397973" y="27762"/>
                  <a:pt x="397097" y="-6365"/>
                  <a:pt x="409433" y="1037"/>
                </a:cubicBezTo>
                <a:cubicBezTo>
                  <a:pt x="437563" y="17915"/>
                  <a:pt x="453650" y="51802"/>
                  <a:pt x="464024" y="82924"/>
                </a:cubicBezTo>
                <a:lnTo>
                  <a:pt x="491319" y="164810"/>
                </a:lnTo>
                <a:cubicBezTo>
                  <a:pt x="500418" y="137515"/>
                  <a:pt x="502655" y="106864"/>
                  <a:pt x="518615" y="82924"/>
                </a:cubicBezTo>
                <a:cubicBezTo>
                  <a:pt x="553890" y="30011"/>
                  <a:pt x="540723" y="57542"/>
                  <a:pt x="559558" y="1037"/>
                </a:cubicBezTo>
                <a:cubicBezTo>
                  <a:pt x="599814" y="27875"/>
                  <a:pt x="608608" y="29872"/>
                  <a:pt x="641445" y="69276"/>
                </a:cubicBezTo>
                <a:cubicBezTo>
                  <a:pt x="651946" y="81877"/>
                  <a:pt x="655932" y="99973"/>
                  <a:pt x="668740" y="110219"/>
                </a:cubicBezTo>
                <a:cubicBezTo>
                  <a:pt x="679974" y="119206"/>
                  <a:pt x="696036" y="119318"/>
                  <a:pt x="709684" y="123867"/>
                </a:cubicBezTo>
                <a:cubicBezTo>
                  <a:pt x="694597" y="169126"/>
                  <a:pt x="696036" y="150424"/>
                  <a:pt x="696036" y="178458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52884" y="5213445"/>
            <a:ext cx="423080" cy="3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৫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43701" y="4605277"/>
            <a:ext cx="641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১০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75463" y="3758273"/>
            <a:ext cx="6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১৫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89111" y="3150105"/>
            <a:ext cx="600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২০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61815" y="2607607"/>
            <a:ext cx="504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২৫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74108" y="6196084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৪০.৫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88257" y="6277970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৫০.৫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20771" y="6196084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৬০.৫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87153" y="6196084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৭০.৫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49069" y="6196084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৮০.৫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754286" y="6196084"/>
            <a:ext cx="461665" cy="92333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৯০.৫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72902" y="6078075"/>
            <a:ext cx="461665" cy="8959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১০০.৫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4544704" y="5240741"/>
            <a:ext cx="6687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86149" y="4960961"/>
            <a:ext cx="696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82185" y="4299045"/>
            <a:ext cx="696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550925" y="4708478"/>
            <a:ext cx="6414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206018" y="4974609"/>
            <a:ext cx="70968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929349" y="5378604"/>
            <a:ext cx="6550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517408" y="5213445"/>
            <a:ext cx="0" cy="7663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186149" y="4967785"/>
            <a:ext cx="13648" cy="11102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882185" y="4299045"/>
            <a:ext cx="0" cy="17605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564573" y="4299045"/>
            <a:ext cx="0" cy="17605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233314" y="4694830"/>
            <a:ext cx="0" cy="13326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915701" y="4974609"/>
            <a:ext cx="0" cy="1103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584442" y="5378604"/>
            <a:ext cx="0" cy="6810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194877" y="5829700"/>
            <a:ext cx="518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411940" y="6045956"/>
            <a:ext cx="366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436876" y="409429"/>
            <a:ext cx="288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62940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20" grpId="0"/>
      <p:bldP spid="4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875964" y="272955"/>
            <a:ext cx="0" cy="6127845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61815" y="6059606"/>
            <a:ext cx="6974006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3903260" y="5868536"/>
            <a:ext cx="641444" cy="172603"/>
          </a:xfrm>
          <a:custGeom>
            <a:avLst/>
            <a:gdLst>
              <a:gd name="connsiteX0" fmla="*/ 0 w 709684"/>
              <a:gd name="connsiteY0" fmla="*/ 192106 h 192106"/>
              <a:gd name="connsiteX1" fmla="*/ 27295 w 709684"/>
              <a:gd name="connsiteY1" fmla="*/ 123867 h 192106"/>
              <a:gd name="connsiteX2" fmla="*/ 40943 w 709684"/>
              <a:gd name="connsiteY2" fmla="*/ 82924 h 192106"/>
              <a:gd name="connsiteX3" fmla="*/ 81887 w 709684"/>
              <a:gd name="connsiteY3" fmla="*/ 55628 h 192106"/>
              <a:gd name="connsiteX4" fmla="*/ 109182 w 709684"/>
              <a:gd name="connsiteY4" fmla="*/ 14685 h 192106"/>
              <a:gd name="connsiteX5" fmla="*/ 163773 w 709684"/>
              <a:gd name="connsiteY5" fmla="*/ 96572 h 192106"/>
              <a:gd name="connsiteX6" fmla="*/ 218364 w 709684"/>
              <a:gd name="connsiteY6" fmla="*/ 178458 h 192106"/>
              <a:gd name="connsiteX7" fmla="*/ 245660 w 709684"/>
              <a:gd name="connsiteY7" fmla="*/ 137515 h 192106"/>
              <a:gd name="connsiteX8" fmla="*/ 300251 w 709684"/>
              <a:gd name="connsiteY8" fmla="*/ 55628 h 192106"/>
              <a:gd name="connsiteX9" fmla="*/ 327546 w 709684"/>
              <a:gd name="connsiteY9" fmla="*/ 96572 h 192106"/>
              <a:gd name="connsiteX10" fmla="*/ 341194 w 709684"/>
              <a:gd name="connsiteY10" fmla="*/ 137515 h 192106"/>
              <a:gd name="connsiteX11" fmla="*/ 382137 w 709684"/>
              <a:gd name="connsiteY11" fmla="*/ 178458 h 192106"/>
              <a:gd name="connsiteX12" fmla="*/ 395785 w 709684"/>
              <a:gd name="connsiteY12" fmla="*/ 41981 h 192106"/>
              <a:gd name="connsiteX13" fmla="*/ 409433 w 709684"/>
              <a:gd name="connsiteY13" fmla="*/ 1037 h 192106"/>
              <a:gd name="connsiteX14" fmla="*/ 464024 w 709684"/>
              <a:gd name="connsiteY14" fmla="*/ 82924 h 192106"/>
              <a:gd name="connsiteX15" fmla="*/ 491319 w 709684"/>
              <a:gd name="connsiteY15" fmla="*/ 164810 h 192106"/>
              <a:gd name="connsiteX16" fmla="*/ 518615 w 709684"/>
              <a:gd name="connsiteY16" fmla="*/ 82924 h 192106"/>
              <a:gd name="connsiteX17" fmla="*/ 559558 w 709684"/>
              <a:gd name="connsiteY17" fmla="*/ 1037 h 192106"/>
              <a:gd name="connsiteX18" fmla="*/ 641445 w 709684"/>
              <a:gd name="connsiteY18" fmla="*/ 69276 h 192106"/>
              <a:gd name="connsiteX19" fmla="*/ 668740 w 709684"/>
              <a:gd name="connsiteY19" fmla="*/ 110219 h 192106"/>
              <a:gd name="connsiteX20" fmla="*/ 709684 w 709684"/>
              <a:gd name="connsiteY20" fmla="*/ 123867 h 192106"/>
              <a:gd name="connsiteX21" fmla="*/ 696036 w 709684"/>
              <a:gd name="connsiteY21" fmla="*/ 178458 h 19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09684" h="192106">
                <a:moveTo>
                  <a:pt x="0" y="192106"/>
                </a:moveTo>
                <a:cubicBezTo>
                  <a:pt x="9098" y="169360"/>
                  <a:pt x="18693" y="146806"/>
                  <a:pt x="27295" y="123867"/>
                </a:cubicBezTo>
                <a:cubicBezTo>
                  <a:pt x="32346" y="110397"/>
                  <a:pt x="31956" y="94157"/>
                  <a:pt x="40943" y="82924"/>
                </a:cubicBezTo>
                <a:cubicBezTo>
                  <a:pt x="51190" y="70116"/>
                  <a:pt x="68239" y="64727"/>
                  <a:pt x="81887" y="55628"/>
                </a:cubicBezTo>
                <a:cubicBezTo>
                  <a:pt x="90985" y="41980"/>
                  <a:pt x="92780" y="14685"/>
                  <a:pt x="109182" y="14685"/>
                </a:cubicBezTo>
                <a:cubicBezTo>
                  <a:pt x="149566" y="14685"/>
                  <a:pt x="152021" y="75418"/>
                  <a:pt x="163773" y="96572"/>
                </a:cubicBezTo>
                <a:cubicBezTo>
                  <a:pt x="179705" y="125249"/>
                  <a:pt x="218364" y="178458"/>
                  <a:pt x="218364" y="178458"/>
                </a:cubicBezTo>
                <a:cubicBezTo>
                  <a:pt x="227463" y="164810"/>
                  <a:pt x="241344" y="153340"/>
                  <a:pt x="245660" y="137515"/>
                </a:cubicBezTo>
                <a:cubicBezTo>
                  <a:pt x="277024" y="22512"/>
                  <a:pt x="221776" y="3313"/>
                  <a:pt x="300251" y="55628"/>
                </a:cubicBezTo>
                <a:cubicBezTo>
                  <a:pt x="309349" y="69276"/>
                  <a:pt x="320211" y="81901"/>
                  <a:pt x="327546" y="96572"/>
                </a:cubicBezTo>
                <a:cubicBezTo>
                  <a:pt x="333980" y="109439"/>
                  <a:pt x="333214" y="125545"/>
                  <a:pt x="341194" y="137515"/>
                </a:cubicBezTo>
                <a:cubicBezTo>
                  <a:pt x="351900" y="153574"/>
                  <a:pt x="368489" y="164810"/>
                  <a:pt x="382137" y="178458"/>
                </a:cubicBezTo>
                <a:cubicBezTo>
                  <a:pt x="386686" y="132966"/>
                  <a:pt x="388833" y="87169"/>
                  <a:pt x="395785" y="41981"/>
                </a:cubicBezTo>
                <a:cubicBezTo>
                  <a:pt x="397973" y="27762"/>
                  <a:pt x="397097" y="-6365"/>
                  <a:pt x="409433" y="1037"/>
                </a:cubicBezTo>
                <a:cubicBezTo>
                  <a:pt x="437563" y="17915"/>
                  <a:pt x="453650" y="51802"/>
                  <a:pt x="464024" y="82924"/>
                </a:cubicBezTo>
                <a:lnTo>
                  <a:pt x="491319" y="164810"/>
                </a:lnTo>
                <a:cubicBezTo>
                  <a:pt x="500418" y="137515"/>
                  <a:pt x="502655" y="106864"/>
                  <a:pt x="518615" y="82924"/>
                </a:cubicBezTo>
                <a:cubicBezTo>
                  <a:pt x="553890" y="30011"/>
                  <a:pt x="540723" y="57542"/>
                  <a:pt x="559558" y="1037"/>
                </a:cubicBezTo>
                <a:cubicBezTo>
                  <a:pt x="599814" y="27875"/>
                  <a:pt x="608608" y="29872"/>
                  <a:pt x="641445" y="69276"/>
                </a:cubicBezTo>
                <a:cubicBezTo>
                  <a:pt x="651946" y="81877"/>
                  <a:pt x="655932" y="99973"/>
                  <a:pt x="668740" y="110219"/>
                </a:cubicBezTo>
                <a:cubicBezTo>
                  <a:pt x="679974" y="119206"/>
                  <a:pt x="696036" y="119318"/>
                  <a:pt x="709684" y="123867"/>
                </a:cubicBezTo>
                <a:cubicBezTo>
                  <a:pt x="694597" y="169126"/>
                  <a:pt x="696036" y="150424"/>
                  <a:pt x="696036" y="178458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52884" y="5213445"/>
            <a:ext cx="423080" cy="3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৫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43701" y="4605277"/>
            <a:ext cx="641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১০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75463" y="3758273"/>
            <a:ext cx="6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১৫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89111" y="3150105"/>
            <a:ext cx="600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২০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61815" y="2607607"/>
            <a:ext cx="504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২৫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74108" y="6196084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৪০.৫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88257" y="6277970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৫০.৫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20771" y="6196084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৬০.৫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87153" y="6196084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৭০.৫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49069" y="6196084"/>
            <a:ext cx="461665" cy="120032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৮০.৫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754286" y="6196084"/>
            <a:ext cx="461665" cy="92333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৯০.৫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72902" y="6078075"/>
            <a:ext cx="461665" cy="8959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bn-BD" dirty="0"/>
              <a:t>১০০.৫</a:t>
            </a:r>
            <a:endParaRPr lang="en-US" dirty="0"/>
          </a:p>
        </p:txBody>
      </p: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17408" y="5240741"/>
            <a:ext cx="6960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86149" y="4960961"/>
            <a:ext cx="696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82185" y="4299045"/>
            <a:ext cx="6960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550925" y="4708478"/>
            <a:ext cx="6414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206018" y="4974609"/>
            <a:ext cx="70968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929349" y="5378604"/>
            <a:ext cx="6550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517408" y="5213445"/>
            <a:ext cx="0" cy="7663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186149" y="4967785"/>
            <a:ext cx="13648" cy="11102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882185" y="4299045"/>
            <a:ext cx="0" cy="17605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564573" y="4299045"/>
            <a:ext cx="0" cy="17605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233314" y="4694830"/>
            <a:ext cx="0" cy="13326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7915701" y="4974609"/>
            <a:ext cx="0" cy="11034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584442" y="5378604"/>
            <a:ext cx="0" cy="6810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194877" y="5829700"/>
            <a:ext cx="518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411940" y="6045956"/>
            <a:ext cx="366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436876" y="409429"/>
            <a:ext cx="288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90584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20" grpId="0"/>
      <p:bldP spid="49" grpId="0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7D1AAF-6982-407D-99E3-81F8FB470933}"/>
              </a:ext>
            </a:extLst>
          </p:cNvPr>
          <p:cNvSpPr txBox="1"/>
          <p:nvPr/>
        </p:nvSpPr>
        <p:spPr>
          <a:xfrm>
            <a:off x="4532671" y="826532"/>
            <a:ext cx="3126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A84330-62B7-4AA8-BBE0-19D19C94B6C1}"/>
              </a:ext>
            </a:extLst>
          </p:cNvPr>
          <p:cNvSpPr txBox="1"/>
          <p:nvPr/>
        </p:nvSpPr>
        <p:spPr>
          <a:xfrm>
            <a:off x="2707486" y="2224482"/>
            <a:ext cx="84422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কোনো শ্রেণির সর্বোচ্চ সীমা কী?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BB3876-590B-4FA5-BD3C-8E03131BAF94}"/>
              </a:ext>
            </a:extLst>
          </p:cNvPr>
          <p:cNvSpPr/>
          <p:nvPr/>
        </p:nvSpPr>
        <p:spPr>
          <a:xfrm>
            <a:off x="2899217" y="2993923"/>
            <a:ext cx="57910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কোনো শ্রেণির সর্বোচ্চ সীমা কী?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11099B-F161-41CE-ACBC-3689AA8429C9}"/>
              </a:ext>
            </a:extLst>
          </p:cNvPr>
          <p:cNvSpPr txBox="1"/>
          <p:nvPr/>
        </p:nvSpPr>
        <p:spPr>
          <a:xfrm>
            <a:off x="1297855" y="3799414"/>
            <a:ext cx="87457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গণসংখ্যাকে কোন অক্ষ বরাবর বিবেচনা করা হয়?</a:t>
            </a:r>
          </a:p>
        </p:txBody>
      </p:sp>
    </p:spTree>
    <p:extLst>
      <p:ext uri="{BB962C8B-B14F-4D97-AF65-F5344CB8AC3E}">
        <p14:creationId xmlns:p14="http://schemas.microsoft.com/office/powerpoint/2010/main" val="29868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249</Words>
  <Application>Microsoft Office PowerPoint</Application>
  <PresentationFormat>Widescreen</PresentationFormat>
  <Paragraphs>122</Paragraphs>
  <Slides>11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Sujit Biswas</dc:creator>
  <cp:lastModifiedBy>Sujit Biswas</cp:lastModifiedBy>
  <cp:revision>20</cp:revision>
  <dcterms:created xsi:type="dcterms:W3CDTF">2018-05-08T03:38:42Z</dcterms:created>
  <dcterms:modified xsi:type="dcterms:W3CDTF">2020-02-16T08:08:05Z</dcterms:modified>
</cp:coreProperties>
</file>