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82" r:id="rId3"/>
    <p:sldId id="256" r:id="rId4"/>
    <p:sldId id="284" r:id="rId5"/>
    <p:sldId id="285" r:id="rId6"/>
    <p:sldId id="286" r:id="rId7"/>
    <p:sldId id="268" r:id="rId8"/>
    <p:sldId id="269" r:id="rId9"/>
    <p:sldId id="271" r:id="rId10"/>
    <p:sldId id="258" r:id="rId11"/>
    <p:sldId id="260" r:id="rId12"/>
    <p:sldId id="278" r:id="rId13"/>
    <p:sldId id="275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5C384-C843-4634-98E2-E828255F9E5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8063F-D12E-411D-A2AC-640EE75A4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0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063F-D12E-411D-A2AC-640EE75A47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কিন্তু এরা</a:t>
            </a:r>
            <a:r>
              <a:rPr lang="bn-BD" baseline="0" dirty="0"/>
              <a:t> যদি না বলে কারও বাগান থেকে আম নিয়ে যায় কিংবা আম পেড়ে নেয় তবে এটা অপরাধ।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063F-D12E-411D-A2AC-640EE75A47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মোবাইলে</a:t>
            </a:r>
            <a:r>
              <a:rPr lang="bn-BD" baseline="0" dirty="0"/>
              <a:t> নানা রকম প্রতারণা করা হচ্ছে বর্তমানে।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063F-D12E-411D-A2AC-640EE75A47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তাহলে প্রশ্ন জাগে অপরাধ কী?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063F-D12E-411D-A2AC-640EE75A47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আমাদের</a:t>
            </a:r>
            <a:r>
              <a:rPr lang="bn-IN" baseline="0" dirty="0"/>
              <a:t> দেশেও এ রকম চক্র আছে।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063F-D12E-411D-A2AC-640EE75A47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063F-D12E-411D-A2AC-640EE75A47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7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5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9003-3F8D-4165-8BC2-58E15EEFDA2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0676-8B1D-474D-A0D4-8F2B6C1CE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474;&#2509;&#2480;&#2468;&#2494;&#2480;&#2453;%20&#2474;&#2509;&#2480;&#2479;&#2497;&#2453;&#2509;&#2468;&#2495;&#2476;&#2495;&#2470;&#2470;&#2503;&#2480;%20&#2453;&#2476;&#2482;&#2503;%20&#2465;&#2503;&#2476;&#2495;&#2463;%20&#2451;%20&#2453;&#2509;&#2480;&#2503;&#2465;&#2495;&#2463;%20&#2453;&#2494;&#2480;&#2509;&#2465;!%20%20%20&#2474;&#2509;&#2480;&#2495;&#2527;%20&#2463;&#2503;&#2453;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474;&#2509;&#2480;&#2468;&#2494;&#2480;&#2453;%20&#2474;&#2509;&#2480;&#2479;&#2497;&#2453;&#2509;&#2468;&#2495;&#2476;&#2495;&#2470;&#2470;&#2503;&#2480;%20&#2453;&#2476;&#2482;&#2503;%20&#2465;&#2503;&#2476;&#2495;&#2463;%20&#2451;%20&#2453;&#2509;&#2480;&#2503;&#2465;&#2495;&#2463;%20&#2453;&#2494;&#2480;&#2509;&#2465;!%20%20%20&#2474;&#2509;&#2480;&#2495;&#2527;%20&#2463;&#2503;&#2453;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543800" cy="5486400"/>
          </a:xfrm>
          <a:prstGeom prst="octagon">
            <a:avLst/>
          </a:prstGeom>
          <a:solidFill>
            <a:srgbClr val="92D050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 সকলকে </a:t>
            </a:r>
            <a:b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বস্টন ও নিউইয়র্কে সিরিজ বোমা হামলা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" r="1153" b="12153"/>
          <a:stretch/>
        </p:blipFill>
        <p:spPr>
          <a:xfrm>
            <a:off x="0" y="914400"/>
            <a:ext cx="9144000" cy="5943600"/>
          </a:xfrm>
        </p:spPr>
      </p:pic>
      <p:sp>
        <p:nvSpPr>
          <p:cNvPr id="6" name="TextBox 5"/>
          <p:cNvSpPr txBox="1"/>
          <p:nvPr/>
        </p:nvSpPr>
        <p:spPr>
          <a:xfrm>
            <a:off x="650018" y="4267200"/>
            <a:ext cx="79576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২০১৩ সালের ১৫ এপ্রিল তারিখে </a:t>
            </a:r>
          </a:p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মার্কিন যুক্তরাষ্ট্রের বস্টন শহরে একটি ম্যারাথন</a:t>
            </a:r>
          </a:p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দৌড়ের শেষে দর্শকের মাঝে একটি বোমা বিষ্ফোরন</a:t>
            </a:r>
          </a:p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 ৩ জন মারা যায় এবং ২শত আহত হয়।  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8458"/>
            <a:ext cx="9144000" cy="759542"/>
          </a:xfrm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জালিয়াতি চক্রের মূল নেতা সেলিম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প্রতারক প্রযুক্তিবিদদের কবলে ডেবিট ও ক্রেডিট কার্ড!</a:t>
            </a:r>
          </a:p>
        </p:txBody>
      </p:sp>
    </p:spTree>
    <p:extLst>
      <p:ext uri="{BB962C8B-B14F-4D97-AF65-F5344CB8AC3E}">
        <p14:creationId xmlns:p14="http://schemas.microsoft.com/office/powerpoint/2010/main" val="371984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839200" cy="2971800"/>
          </a:xfrm>
        </p:spPr>
        <p:txBody>
          <a:bodyPr>
            <a:noAutofit/>
          </a:bodyPr>
          <a:lstStyle/>
          <a:p>
            <a:pPr algn="just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অপরাধের বিরুদ্ধে সোচ্চার হওয়ার জন্য তোমরা কী ধরনের পদক্ষেপ নিতে পার তা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৫টি পয়েন্ট লেখ।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কিছু সাইবার অপরাধ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5524500"/>
          </a:xfrm>
        </p:spPr>
      </p:pic>
      <p:sp>
        <p:nvSpPr>
          <p:cNvPr id="5" name="TextBox 4"/>
          <p:cNvSpPr txBox="1"/>
          <p:nvPr/>
        </p:nvSpPr>
        <p:spPr>
          <a:xfrm>
            <a:off x="120445" y="27432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হুমকি প্রদর্শন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955" y="-19665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থেকে প্রশ্ন----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SG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কীভাবে প্রতারিত হতে পার?</a:t>
            </a:r>
          </a:p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আপত্তিকর কিছু প্রকাশ করা ঠিক নয় কেন?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প্রতারণার হাত থেকে রক্ষা পাওয়ার দুটি উপায় বল।</a:t>
            </a:r>
          </a:p>
          <a:p>
            <a:pPr marL="0" indent="0">
              <a:buNone/>
            </a:pP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5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16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991600" cy="1905000"/>
          </a:xfrm>
        </p:spPr>
        <p:txBody>
          <a:bodyPr>
            <a:noAutofit/>
          </a:bodyPr>
          <a:lstStyle/>
          <a:p>
            <a:r>
              <a:rPr lang="bn-BD" sz="4400" dirty="0">
                <a:ln w="19050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একজন সৎ ও ভাল মানুষ হতে চাই, কেন এবং কীভাবে- আজকের পাঠের আলোকে ১০ টি বাক্য লিখে নিয়ে আসবে। </a:t>
            </a:r>
            <a:endParaRPr lang="en-US" sz="4400" dirty="0">
              <a:ln w="19050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231" y="548640"/>
            <a:ext cx="1371600" cy="1737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231" y="2333685"/>
            <a:ext cx="34466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SG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সহ-শিক্ষক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S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সূতী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স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S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S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S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াংগা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  <a:p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01786530407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F6E7A1-7C1B-484B-8A92-23334DE3A108}"/>
              </a:ext>
            </a:extLst>
          </p:cNvPr>
          <p:cNvSpPr/>
          <p:nvPr/>
        </p:nvSpPr>
        <p:spPr>
          <a:xfrm>
            <a:off x="1" y="0"/>
            <a:ext cx="2108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A6DCD-2A5E-40C1-B073-C95AFEEBC4B9}"/>
              </a:ext>
            </a:extLst>
          </p:cNvPr>
          <p:cNvSpPr/>
          <p:nvPr/>
        </p:nvSpPr>
        <p:spPr>
          <a:xfrm rot="5400000">
            <a:off x="4457698" y="2171702"/>
            <a:ext cx="228601" cy="9144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D2478C-8447-49C8-95AA-BC6905E394A1}"/>
              </a:ext>
            </a:extLst>
          </p:cNvPr>
          <p:cNvSpPr/>
          <p:nvPr/>
        </p:nvSpPr>
        <p:spPr>
          <a:xfrm rot="5400000">
            <a:off x="4343401" y="-4343402"/>
            <a:ext cx="228596" cy="891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A181B-73E0-4EC0-AF35-635185871DF2}"/>
              </a:ext>
            </a:extLst>
          </p:cNvPr>
          <p:cNvSpPr/>
          <p:nvPr/>
        </p:nvSpPr>
        <p:spPr>
          <a:xfrm>
            <a:off x="8933177" y="0"/>
            <a:ext cx="210820" cy="683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BCE11-3E22-4066-AE79-75F466747015}"/>
              </a:ext>
            </a:extLst>
          </p:cNvPr>
          <p:cNvSpPr txBox="1"/>
          <p:nvPr/>
        </p:nvSpPr>
        <p:spPr>
          <a:xfrm>
            <a:off x="3048000" y="548640"/>
            <a:ext cx="27432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42FA1B-DA42-42FD-9B76-B6CC1DA53A33}"/>
              </a:ext>
            </a:extLst>
          </p:cNvPr>
          <p:cNvCxnSpPr/>
          <p:nvPr/>
        </p:nvCxnSpPr>
        <p:spPr>
          <a:xfrm>
            <a:off x="4419600" y="1981200"/>
            <a:ext cx="0" cy="4038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9638B6-E727-43E6-95A3-B39BC3FACE14}"/>
              </a:ext>
            </a:extLst>
          </p:cNvPr>
          <p:cNvCxnSpPr>
            <a:cxnSpLocks/>
          </p:cNvCxnSpPr>
          <p:nvPr/>
        </p:nvCxnSpPr>
        <p:spPr>
          <a:xfrm>
            <a:off x="4648200" y="1524000"/>
            <a:ext cx="0" cy="4800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C3E108-ECA3-4190-B65E-CE2F0C298B53}"/>
              </a:ext>
            </a:extLst>
          </p:cNvPr>
          <p:cNvCxnSpPr/>
          <p:nvPr/>
        </p:nvCxnSpPr>
        <p:spPr>
          <a:xfrm>
            <a:off x="4876800" y="1981200"/>
            <a:ext cx="0" cy="4038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75ABD5-417E-48E7-936B-5EF7706CBCF7}"/>
              </a:ext>
            </a:extLst>
          </p:cNvPr>
          <p:cNvSpPr txBox="1"/>
          <p:nvPr/>
        </p:nvSpPr>
        <p:spPr>
          <a:xfrm>
            <a:off x="5105400" y="2286000"/>
            <a:ext cx="3675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বিষয়-তথ্য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ও  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অধ্যায়-তৃতীয়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0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ছবিদুটো দেখ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486400" cy="563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512574" cy="563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90600" y="5934670"/>
            <a:ext cx="2895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অপরাধ !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কিছু সাইবার অপরাধ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943599"/>
          </a:xfrm>
        </p:spPr>
      </p:pic>
      <p:sp>
        <p:nvSpPr>
          <p:cNvPr id="5" name="TextBox 4"/>
          <p:cNvSpPr txBox="1"/>
          <p:nvPr/>
        </p:nvSpPr>
        <p:spPr>
          <a:xfrm>
            <a:off x="685800" y="987083"/>
            <a:ext cx="3684022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9128D-037B-445D-BD5C-307877CB8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" r="1153" b="12153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092DE3-CF26-4A00-9C3F-0C1A1F529211}"/>
              </a:ext>
            </a:extLst>
          </p:cNvPr>
          <p:cNvSpPr/>
          <p:nvPr/>
        </p:nvSpPr>
        <p:spPr>
          <a:xfrm>
            <a:off x="44958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২০১৩ সালের ১৫ এপ্রিল তারিখে </a:t>
            </a:r>
          </a:p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মার্কিন যুক্তরাষ্ট্রের বস্টন শহরে একটি ম্যারাথন</a:t>
            </a:r>
          </a:p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দৌড়ের শেষে দর্শকের মাঝে একটি বোমা বিষ্ফোরন</a:t>
            </a:r>
          </a:p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 ৩ জন মারা যায় এবং ২শত আহত হয়।  </a:t>
            </a:r>
            <a:endParaRPr lang="en-US" dirty="0"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D8101F-D5C4-44BC-88B1-5BD594A9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8458"/>
            <a:ext cx="9144000" cy="759542"/>
          </a:xfrm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জালিয়াতি চক্রের মূল নেতা সেলিম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F6FEC-E9C2-4994-A26C-FCCA853DF499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প্রতারক প্রযুক্তিবিদদের কবলে ডেবিট ও ক্রেডিট কার্ড</a:t>
            </a:r>
            <a:r>
              <a:rPr lang="bn-BD" sz="3600" dirty="0"/>
              <a:t>!</a:t>
            </a:r>
          </a:p>
        </p:txBody>
      </p:sp>
      <p:pic>
        <p:nvPicPr>
          <p:cNvPr id="8" name="Content Placeholder 3">
            <a:hlinkClick r:id="rId2" action="ppaction://hlinkfile"/>
            <a:extLst>
              <a:ext uri="{FF2B5EF4-FFF2-40B4-BE49-F238E27FC236}">
                <a16:creationId xmlns:a16="http://schemas.microsoft.com/office/drawing/2014/main" id="{7C51B828-3CCF-44EC-A5DD-E71568B8D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21736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>
            <a:norm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162800" cy="3276600"/>
          </a:xfrm>
          <a:solidFill>
            <a:srgbClr val="92D050"/>
          </a:solidFill>
        </p:spPr>
        <p:txBody>
          <a:bodyPr>
            <a:noAutofit/>
          </a:bodyPr>
          <a:lstStyle/>
          <a:p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</a:p>
        </p:txBody>
      </p:sp>
    </p:spTree>
    <p:extLst>
      <p:ext uri="{BB962C8B-B14F-4D97-AF65-F5344CB8AC3E}">
        <p14:creationId xmlns:p14="http://schemas.microsoft.com/office/powerpoint/2010/main" val="36470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অপরাধ কী?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743200"/>
          </a:xfrm>
        </p:spPr>
        <p:txBody>
          <a:bodyPr>
            <a:norm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সামাজিক স্বাভাবিক কার্যক্রমকে বিঘ্ন ঘটায় বা ঘটাতে পারে এরূপ কোন কর্মকাণ্ডই অপরাধ। </a:t>
            </a:r>
          </a:p>
          <a:p>
            <a:pPr marL="0" indent="0">
              <a:buNone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যেমনঃ স্কুল পালানো, শ্রেণিতে অমনোযোগী থাকা, চুরি করা ইত্যাদি।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রামু বৌদ্ধ মন্দির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"/>
          <a:stretch/>
        </p:blipFill>
        <p:spPr>
          <a:xfrm>
            <a:off x="0" y="3581400"/>
            <a:ext cx="4238714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4" y="3581400"/>
            <a:ext cx="4951796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0"/>
          <a:stretch/>
        </p:blipFill>
        <p:spPr>
          <a:xfrm>
            <a:off x="0" y="838200"/>
            <a:ext cx="4238714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5539" r="29385" b="30729"/>
          <a:stretch/>
        </p:blipFill>
        <p:spPr>
          <a:xfrm>
            <a:off x="4343400" y="838200"/>
            <a:ext cx="4800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083173" y="4343400"/>
            <a:ext cx="7566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২০১২ সালের সেপ্টেম্বরের ৩০ তারিখ চট্টগ্রামের </a:t>
            </a:r>
          </a:p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রামুতে রাতের অন্ধকারে অসংখ্য বৌদ্ধবিহার </a:t>
            </a:r>
          </a:p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পুড়িয়ে দেয়া হয়েছিল।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344</Words>
  <Application>Microsoft Office PowerPoint</Application>
  <PresentationFormat>On-screen Show (4:3)</PresentationFormat>
  <Paragraphs>60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Kalpurush</vt:lpstr>
      <vt:lpstr>NikoshBAN</vt:lpstr>
      <vt:lpstr>Office Theme</vt:lpstr>
      <vt:lpstr>আজকের পাঠে সকলকে  স্বাগতম</vt:lpstr>
      <vt:lpstr>PowerPoint Presentation</vt:lpstr>
      <vt:lpstr>নিচের ছবিদুটো দেখ</vt:lpstr>
      <vt:lpstr>প্রচলিত কিছু সাইবার অপরাধ</vt:lpstr>
      <vt:lpstr>PowerPoint Presentation</vt:lpstr>
      <vt:lpstr>কার্ড জালিয়াতি চক্রের মূল নেতা সেলিম</vt:lpstr>
      <vt:lpstr>আজকের পাঠ</vt:lpstr>
      <vt:lpstr>অপরাধ কী?</vt:lpstr>
      <vt:lpstr>রামু বৌদ্ধ মন্দির </vt:lpstr>
      <vt:lpstr>বস্টন ও নিউইয়র্কে সিরিজ বোমা হামলা</vt:lpstr>
      <vt:lpstr>কার্ড জালিয়াতি চক্রের মূল নেতা সেলিম</vt:lpstr>
      <vt:lpstr>দলগত কাজ</vt:lpstr>
      <vt:lpstr>প্রচলিত কিছু সাইবার অপরাধ</vt:lpstr>
      <vt:lpstr>আজকের পাঠ থেকে প্রশ্ন----</vt:lpstr>
      <vt:lpstr>বাড়ির কাজ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Mahim</dc:creator>
  <cp:lastModifiedBy>teacher</cp:lastModifiedBy>
  <cp:revision>71</cp:revision>
  <dcterms:created xsi:type="dcterms:W3CDTF">2014-06-15T03:54:31Z</dcterms:created>
  <dcterms:modified xsi:type="dcterms:W3CDTF">2020-02-17T05:30:54Z</dcterms:modified>
</cp:coreProperties>
</file>