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82" r:id="rId4"/>
    <p:sldId id="285" r:id="rId5"/>
    <p:sldId id="262" r:id="rId6"/>
    <p:sldId id="301" r:id="rId7"/>
    <p:sldId id="266" r:id="rId8"/>
    <p:sldId id="289" r:id="rId9"/>
    <p:sldId id="303" r:id="rId10"/>
    <p:sldId id="299" r:id="rId11"/>
    <p:sldId id="302" r:id="rId12"/>
    <p:sldId id="267" r:id="rId13"/>
    <p:sldId id="30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76" autoAdjust="0"/>
  </p:normalViewPr>
  <p:slideViewPr>
    <p:cSldViewPr>
      <p:cViewPr varScale="1">
        <p:scale>
          <a:sx n="61" d="100"/>
          <a:sy n="61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818-FAC9-413A-9CBA-08731A3C44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4087-DDD8-4D7F-93E7-FBDF3B0BE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</a:t>
            </a:r>
            <a:r>
              <a:rPr lang="en-US" baseline="0" dirty="0" smtClean="0"/>
              <a:t> elicit the answer by orally.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ask the students</a:t>
            </a:r>
            <a:r>
              <a:rPr lang="en-US" baseline="0" dirty="0" smtClean="0"/>
              <a:t> to talk this condition in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help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ask students to underline the clues.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</a:t>
            </a:r>
            <a:r>
              <a:rPr lang="en-US" baseline="0" dirty="0" smtClean="0"/>
              <a:t> help the students. If they do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showing</a:t>
            </a:r>
            <a:r>
              <a:rPr lang="en-US" baseline="0" dirty="0" smtClean="0"/>
              <a:t> the conversation teacher will call 2/3 pairs for practice.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 give sometime</a:t>
            </a:r>
            <a:r>
              <a:rPr lang="en-US" baseline="0" dirty="0" smtClean="0"/>
              <a:t> to elicit correct answer, then he/she will give the feedback.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00969_142672782549986_70838915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95" y="2971800"/>
            <a:ext cx="4724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5283200" cy="1981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arbal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90991"/>
            <a:ext cx="4572000" cy="2524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1905000"/>
            <a:ext cx="44958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Natural Medicine = Herb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016413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say the word meaning and make sentence.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867400"/>
            <a:ext cx="7086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Herbel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remedies are not new system.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0"/>
            <a:ext cx="3429000" cy="29616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8387" y="990600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Try to say the word meaning and make sentence.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420805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Burn </a:t>
            </a:r>
            <a:r>
              <a:rPr lang="en-US" sz="3200" b="1" dirty="0" smtClean="0"/>
              <a:t>= Injury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599" y="5791200"/>
            <a:ext cx="780651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burn herbal medicines are </a:t>
            </a:r>
            <a:r>
              <a:rPr lang="en-US" sz="2800" b="1" dirty="0" err="1" smtClean="0"/>
              <a:t>aleovera</a:t>
            </a:r>
            <a:r>
              <a:rPr lang="en-US" sz="2800" b="1" dirty="0" smtClean="0"/>
              <a:t> or honey.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0085" y="1363581"/>
            <a:ext cx="606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Read the text again then ask and answer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following questions :-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251" y="547312"/>
            <a:ext cx="315263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Pair works</a:t>
            </a:r>
            <a:endParaRPr lang="en-US" sz="3600" b="1" dirty="0"/>
          </a:p>
        </p:txBody>
      </p:sp>
      <p:pic>
        <p:nvPicPr>
          <p:cNvPr id="8" name="Picture 7" descr="IMG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09800"/>
            <a:ext cx="4495800" cy="2590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038600" y="5181600"/>
            <a:ext cx="3581400" cy="1219200"/>
          </a:xfrm>
          <a:prstGeom prst="wedgeRoundRectCallout">
            <a:avLst>
              <a:gd name="adj1" fmla="val -55119"/>
              <a:gd name="adj2" fmla="val -10734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What are natural cures made of?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62000" y="5181600"/>
            <a:ext cx="3962400" cy="1219200"/>
          </a:xfrm>
          <a:prstGeom prst="wedgeRoundRectCallout">
            <a:avLst>
              <a:gd name="adj1" fmla="val 59048"/>
              <a:gd name="adj2" fmla="val -1082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Natural cures are made of natural things, most often herbs and plants.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038600" y="5181600"/>
            <a:ext cx="3657600" cy="1219200"/>
          </a:xfrm>
          <a:prstGeom prst="wedgeRoundRectCallout">
            <a:avLst>
              <a:gd name="adj1" fmla="val -51602"/>
              <a:gd name="adj2" fmla="val -1071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Are herbal cures modern inventions?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62000" y="5181600"/>
            <a:ext cx="3962400" cy="1219200"/>
          </a:xfrm>
          <a:prstGeom prst="wedgeRoundRectCallout">
            <a:avLst>
              <a:gd name="adj1" fmla="val 57984"/>
              <a:gd name="adj2" fmla="val -107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Herbal cures are not modern invention. They are ancient.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238767" y="5181600"/>
            <a:ext cx="3657600" cy="1219200"/>
          </a:xfrm>
          <a:prstGeom prst="wedgeRoundRectCallout">
            <a:avLst>
              <a:gd name="adj1" fmla="val -51987"/>
              <a:gd name="adj2" fmla="val -1082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What herbal cures are used for skin problems?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2000" y="5181600"/>
            <a:ext cx="3657600" cy="1295400"/>
          </a:xfrm>
          <a:prstGeom prst="wedgeRoundRectCallout">
            <a:avLst>
              <a:gd name="adj1" fmla="val 69167"/>
              <a:gd name="adj2" fmla="val -10474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For skin problems, garlic, </a:t>
            </a:r>
            <a:r>
              <a:rPr lang="en-US" sz="2400" b="1" dirty="0" err="1" smtClean="0">
                <a:solidFill>
                  <a:srgbClr val="002060"/>
                </a:solidFill>
              </a:rPr>
              <a:t>neem</a:t>
            </a:r>
            <a:r>
              <a:rPr lang="en-US" sz="2400" b="1" dirty="0" smtClean="0">
                <a:solidFill>
                  <a:srgbClr val="002060"/>
                </a:solidFill>
              </a:rPr>
              <a:t> or turmeric is used.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picture and try to say what is this?           </a:t>
            </a:r>
            <a:r>
              <a:rPr lang="en-US" sz="2400" b="1" dirty="0" smtClean="0">
                <a:solidFill>
                  <a:srgbClr val="00B0F0"/>
                </a:solidFill>
              </a:rPr>
              <a:t>your answer must be within a sentence.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3" name="Picture 2" descr="t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81200"/>
            <a:ext cx="5257799" cy="3276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3600" y="5715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tube of ointment</a:t>
            </a:r>
            <a:endParaRPr lang="en-US" sz="3200" b="1" dirty="0"/>
          </a:p>
        </p:txBody>
      </p:sp>
      <p:pic>
        <p:nvPicPr>
          <p:cNvPr id="5" name="Picture 4" descr="aspr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981200"/>
            <a:ext cx="5257801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579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box of aspirin</a:t>
            </a:r>
            <a:endParaRPr lang="en-US" sz="2800" b="1" dirty="0"/>
          </a:p>
        </p:txBody>
      </p:sp>
      <p:pic>
        <p:nvPicPr>
          <p:cNvPr id="7" name="Picture 6" descr="band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981200"/>
            <a:ext cx="5257800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5867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 package of bandages</a:t>
            </a:r>
            <a:endParaRPr lang="en-US" sz="2800" b="1" dirty="0"/>
          </a:p>
        </p:txBody>
      </p:sp>
      <p:pic>
        <p:nvPicPr>
          <p:cNvPr id="9" name="Picture 8" descr="bott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981200"/>
            <a:ext cx="4038600" cy="3276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5867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bottle of water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903715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Let`s go to next slide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447800"/>
            <a:ext cx="811700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Complete the following expressions with words from the box.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286000"/>
            <a:ext cx="7315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Bottle,		box	can	package	tube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2766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……………………. of   ointment</a:t>
            </a:r>
          </a:p>
          <a:p>
            <a:pPr marL="342900" indent="-342900">
              <a:buAutoNum type="arabicPeriod" startAt="2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……………………. of  aspirin</a:t>
            </a:r>
          </a:p>
          <a:p>
            <a:pPr marL="342900" indent="-342900">
              <a:buAutoNum type="arabicPeriod" startAt="3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……………………  of   bandage</a:t>
            </a:r>
          </a:p>
          <a:p>
            <a:pPr marL="342900" indent="-342900">
              <a:buAutoNum type="arabicPeriod" startAt="4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……….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  foot spray</a:t>
            </a:r>
          </a:p>
          <a:p>
            <a:pPr marL="342900" indent="-3429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  a ……………………. of  tissue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26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bottle/can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581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box,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886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package,	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tube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464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package,	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5562600"/>
            <a:ext cx="720488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Now write down some sentences using these phrases: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One is done for you. I have bought a tube of ointment.</a:t>
            </a:r>
            <a:endParaRPr lang="en-US" sz="24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57200"/>
            <a:ext cx="430131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Individual work</a:t>
            </a:r>
            <a:endParaRPr lang="en-US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14400" y="4191000"/>
            <a:ext cx="7391400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benefit of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Savlon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6725" y="803701"/>
            <a:ext cx="3817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7" y="4321175"/>
            <a:ext cx="1774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597" y="1018823"/>
            <a:ext cx="6800603" cy="484857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4241367"/>
            <a:ext cx="33528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paper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 : SIX,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10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63119"/>
            <a:ext cx="1583479" cy="2001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>
            <a:off x="2829904" y="914400"/>
            <a:ext cx="2943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IDENTITY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4919"/>
            <a:ext cx="1676400" cy="167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42558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MD. MONSUR AHMED (M.A-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B.Ed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ASSISTANT TEACHER (ICT)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CHANDPUR NURIA HIGH SCHOOL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PURAN BAZAR, CHANDPUR.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MOB: 01673341343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E-mail: monsuratc@gmail.com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5257800"/>
            <a:ext cx="75438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T: Have you had any health problems recently 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257800"/>
            <a:ext cx="7772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S: Yes, recently I have had a cholera.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5257800"/>
            <a:ext cx="7772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T: What did you do when you have had cholera?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029200"/>
            <a:ext cx="7772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S: I went to a doctor for my remedies.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32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8723" y="609600"/>
            <a:ext cx="413895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4495800"/>
            <a:ext cx="8077200" cy="2057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today we`ll discuss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Remedies: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modern and traditional.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81000"/>
            <a:ext cx="48768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arba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301942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8" y="1295400"/>
            <a:ext cx="3947182" cy="287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524000" y="1088756"/>
            <a:ext cx="5638800" cy="7620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Learning  outcomes</a:t>
            </a:r>
            <a:endParaRPr lang="en-US" sz="36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606457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the lesson, students will be able to----</a:t>
            </a:r>
          </a:p>
          <a:p>
            <a:pPr lvl="0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texts through silent reading.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infer meaning from context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 for information.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ask and answer questions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answers to questions.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Look at the following pictures. Discuss with your partner what they are. Match them with their names given in the box.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391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		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nee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572000"/>
            <a:ext cx="1828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aracetam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0"/>
            <a:ext cx="1676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on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362200"/>
            <a:ext cx="1752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avl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2362200"/>
            <a:ext cx="1600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ntaci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2362200"/>
            <a:ext cx="1828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loever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0"/>
            <a:ext cx="1752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uls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464820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urmeric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464820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1295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295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Holy basil/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Tulsi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219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Antacid,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1219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Honey,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1600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1600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Savlon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1600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Turmeric,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1600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Alovera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-0.0625 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2083 0.3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7917 0.3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1329E-6 L 0.19167 0.65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2917 0.673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6125 0.673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0" y="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5833 0.7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3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45416 0.34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219200"/>
            <a:ext cx="6858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Read the text carefully then separate  the Natural cures and  Chemical cures. 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One example is shown</a:t>
            </a:r>
            <a:endParaRPr lang="en-US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819400"/>
          <a:ext cx="6096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1242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 cures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Chemicals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636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Honey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Savlon</a:t>
                      </a:r>
                      <a:endParaRPr lang="en-US" sz="24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43434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Neem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Turmeric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Aloevera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Holy basil /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tulsi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267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Antacid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Burnol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ointment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26023"/>
            <a:ext cx="3200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- 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5929" y="819834"/>
            <a:ext cx="3408305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Loud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4" y="1981200"/>
            <a:ext cx="6834753" cy="45494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060187"/>
            <a:ext cx="4114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Some Vocabulary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302093"/>
            <a:ext cx="31623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Ancient = old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8159" y="1905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Try to say the meaning of the following</a:t>
            </a:r>
          </a:p>
          <a:p>
            <a:pPr algn="ctr"/>
            <a:r>
              <a:rPr lang="en-US" sz="2800" b="1" dirty="0" smtClean="0"/>
              <a:t> words and make sentence.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95800"/>
            <a:ext cx="8153400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They are ancient people and used herbal medicines.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63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548</Words>
  <Application>Microsoft Office PowerPoint</Application>
  <PresentationFormat>On-screen Show (4:3)</PresentationFormat>
  <Paragraphs>108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Sonatola Model HS</dc:creator>
  <cp:lastModifiedBy>ismail - [2010]</cp:lastModifiedBy>
  <cp:revision>335</cp:revision>
  <dcterms:created xsi:type="dcterms:W3CDTF">2006-08-16T00:00:00Z</dcterms:created>
  <dcterms:modified xsi:type="dcterms:W3CDTF">2020-02-17T05:03:01Z</dcterms:modified>
</cp:coreProperties>
</file>