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7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EAB8-7462-460A-8FA1-E42620CA0A3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DF62-0041-448E-9B7D-59C67DB95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30919" y="461631"/>
            <a:ext cx="6789200" cy="120032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 b="16087"/>
          <a:stretch/>
        </p:blipFill>
        <p:spPr>
          <a:xfrm>
            <a:off x="3062986" y="2123591"/>
            <a:ext cx="5632075" cy="4439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618141"/>
            <a:ext cx="5990975" cy="5005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8288" y="5948363"/>
            <a:ext cx="191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344" y="618141"/>
            <a:ext cx="5362619" cy="5005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86900" y="5948362"/>
            <a:ext cx="107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koro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85850"/>
            <a:ext cx="5695950" cy="4710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3125" y="590362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ol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1085850"/>
            <a:ext cx="5772150" cy="4710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24863" y="590362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57450" y="923925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62350" y="2171700"/>
            <a:ext cx="5791200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2863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42863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72710"/>
              </p:ext>
            </p:extLst>
          </p:nvPr>
        </p:nvGraphicFramePr>
        <p:xfrm>
          <a:off x="5096403" y="2414588"/>
          <a:ext cx="2556934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403" y="2414588"/>
                        <a:ext cx="2556934" cy="215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2688" y="1346687"/>
            <a:ext cx="8194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3761" y="1540728"/>
            <a:ext cx="3817265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9662" y="3013501"/>
            <a:ext cx="8730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21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0650" y="290689"/>
            <a:ext cx="237276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1943100"/>
            <a:ext cx="10710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মৌচাষের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3123" y="1714500"/>
            <a:ext cx="5007978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9041" y="3320057"/>
            <a:ext cx="8900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ann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4" y="157163"/>
            <a:ext cx="11887200" cy="6557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4613" y="4136366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488" y="-1687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03" y="511311"/>
            <a:ext cx="2893134" cy="3465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86" y="3976549"/>
            <a:ext cx="622611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ডেমোনেস্ট্রেটর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আর্যমৈত্রেয়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1519303"/>
            <a:ext cx="6059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3য়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৫০ মিনিট 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103739" y="511311"/>
            <a:ext cx="15498" cy="5948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237" y="5676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3" y="533399"/>
            <a:ext cx="568870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2012-01-20-18-23-53-4f19b1399ab28-untitled-6.jpg"/>
          <p:cNvPicPr>
            <a:picLocks noChangeAspect="1"/>
          </p:cNvPicPr>
          <p:nvPr/>
        </p:nvPicPr>
        <p:blipFill>
          <a:blip r:embed="rId3"/>
          <a:srcRect r="5113" b="7692"/>
          <a:stretch>
            <a:fillRect/>
          </a:stretch>
        </p:blipFill>
        <p:spPr>
          <a:xfrm>
            <a:off x="6315075" y="533400"/>
            <a:ext cx="5648325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33413" y="476494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5775" y="476494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805487"/>
            <a:ext cx="8382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42760" y="251364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আত্মকর্মসংস্হান</a:t>
            </a:r>
            <a:endParaRPr lang="en-US" sz="8800" dirty="0" smtClean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239" y="1051874"/>
            <a:ext cx="628552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3024" y="1838325"/>
            <a:ext cx="9872663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381000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erpur-pic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69" y="636813"/>
            <a:ext cx="5510134" cy="4817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2295" y="5863654"/>
            <a:ext cx="2783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মৌমাছির</a:t>
            </a:r>
            <a:r>
              <a:rPr lang="en-US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98" y="636813"/>
            <a:ext cx="5793700" cy="4817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6276" y="5863654"/>
            <a:ext cx="2362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5" y="809329"/>
            <a:ext cx="5638800" cy="5074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1815" y="6078751"/>
            <a:ext cx="246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হাঁসের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nterpan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26" y="809329"/>
            <a:ext cx="5548859" cy="5074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57213" y="6078751"/>
            <a:ext cx="333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2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endParaRPr lang="en-US" sz="32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20316" y="726579"/>
            <a:ext cx="814437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01706" y="2011859"/>
            <a:ext cx="5181600" cy="1676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831" y="4050209"/>
            <a:ext cx="949041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dallnews24-15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89722"/>
            <a:ext cx="5172075" cy="2574984"/>
          </a:xfrm>
          <a:prstGeom prst="rect">
            <a:avLst/>
          </a:prstGeom>
        </p:spPr>
      </p:pic>
      <p:pic>
        <p:nvPicPr>
          <p:cNvPr id="7" name="Picture 6" descr="garments_in_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13" y="183254"/>
            <a:ext cx="5247205" cy="2518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2087" y="2793608"/>
            <a:ext cx="233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3218" y="2693671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টেইলারিং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brdb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5113" y="3405188"/>
            <a:ext cx="5247205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84941" y="629653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কামারের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3939_i-ghk6pJm-L_thumb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3429000"/>
            <a:ext cx="5286375" cy="28479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400" y="6324600"/>
            <a:ext cx="140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মাখন</a:t>
            </a:r>
            <a:r>
              <a:rPr lang="en-US" sz="28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endParaRPr lang="en-US" sz="28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172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Sabuj</cp:lastModifiedBy>
  <cp:revision>11</cp:revision>
  <dcterms:created xsi:type="dcterms:W3CDTF">2020-02-17T15:13:18Z</dcterms:created>
  <dcterms:modified xsi:type="dcterms:W3CDTF">2020-02-18T03:42:40Z</dcterms:modified>
</cp:coreProperties>
</file>