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56" r:id="rId3"/>
    <p:sldId id="269" r:id="rId4"/>
    <p:sldId id="258" r:id="rId5"/>
    <p:sldId id="268" r:id="rId6"/>
    <p:sldId id="267" r:id="rId7"/>
    <p:sldId id="260" r:id="rId8"/>
    <p:sldId id="262" r:id="rId9"/>
    <p:sldId id="285" r:id="rId10"/>
    <p:sldId id="264" r:id="rId11"/>
    <p:sldId id="265" r:id="rId12"/>
    <p:sldId id="276" r:id="rId13"/>
    <p:sldId id="287" r:id="rId14"/>
    <p:sldId id="288" r:id="rId15"/>
    <p:sldId id="278" r:id="rId16"/>
    <p:sldId id="279" r:id="rId17"/>
    <p:sldId id="280" r:id="rId18"/>
    <p:sldId id="283" r:id="rId19"/>
    <p:sldId id="284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8526DE-B89E-42A1-A1BF-E8B115C30A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36FF66-135A-4A02-9868-CE59F07BAA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5CB2-D866-4B2D-A1D5-ED891C5FAFE7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F02D8-8591-4D1B-B4C9-334E9B87C7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nurullah.ttc@hotmail.com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7B320-EAD4-4C6C-A6B9-180B7A71C6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ACCE4-AE47-49F5-AD6D-F46FF332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0143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F1D1-F124-41A6-975C-C9AECF33A0B3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nurullah.ttc@hotmail.com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0A223-A64E-4491-8197-511B62880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6392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C7468C5-C6D4-4779-BCBD-8C99F6BE1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10FF177-0421-4A01-B3EA-5AC615DAC4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DA42EC5B-1F57-45B2-8C04-131FE22CE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627CE2-55A5-4BCE-B99E-7A866528F75B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0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7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6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166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293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6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1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3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5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37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6/5/2018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r>
              <a:rPr lang="en-US"/>
              <a:t>nurullah.ttc@ hotmail.com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7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6/5/2018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nurullah.ttc@ hotmail.com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9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ort.surf/gr6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893978" cy="655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482F7A-20E2-4059-9034-BF26CEBD590F}"/>
              </a:ext>
            </a:extLst>
          </p:cNvPr>
          <p:cNvSpPr txBox="1"/>
          <p:nvPr/>
        </p:nvSpPr>
        <p:spPr>
          <a:xfrm rot="10800000" flipV="1">
            <a:off x="1752600" y="422215"/>
            <a:ext cx="6172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6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813A8-A001-46D7-BDFB-C2E6ED589B2F}"/>
              </a:ext>
            </a:extLst>
          </p:cNvPr>
          <p:cNvSpPr/>
          <p:nvPr/>
        </p:nvSpPr>
        <p:spPr>
          <a:xfrm>
            <a:off x="3276600" y="838200"/>
            <a:ext cx="3307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 </a:t>
            </a:r>
            <a:r>
              <a:rPr lang="en-US" altLang="en-US" sz="3200" b="1" u="sng" dirty="0" err="1">
                <a:solidFill>
                  <a:srgbClr val="C00000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মাসলো-উদ</a:t>
            </a:r>
            <a:r>
              <a:rPr lang="as-IN" altLang="en-US" sz="3200" b="1" u="sng" dirty="0">
                <a:solidFill>
                  <a:srgbClr val="C00000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্</a:t>
            </a:r>
            <a:r>
              <a:rPr lang="en-US" altLang="en-US" sz="3200" b="1" u="sng" dirty="0">
                <a:solidFill>
                  <a:srgbClr val="C00000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ব</a:t>
            </a:r>
            <a:r>
              <a:rPr lang="as-IN" altLang="en-US" sz="3200" b="1" u="sng" dirty="0">
                <a:solidFill>
                  <a:srgbClr val="C00000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ু</a:t>
            </a:r>
            <a:r>
              <a:rPr lang="en-US" altLang="en-US" sz="3200" b="1" u="sng" dirty="0">
                <a:solidFill>
                  <a:srgbClr val="C00000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দ</a:t>
            </a:r>
            <a:r>
              <a:rPr lang="as-IN" altLang="en-US" sz="3200" b="1" u="sng" dirty="0">
                <a:solidFill>
                  <a:srgbClr val="C00000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্</a:t>
            </a:r>
            <a:r>
              <a:rPr lang="en-US" altLang="en-US" sz="3200" b="1" u="sng" dirty="0" err="1">
                <a:solidFill>
                  <a:srgbClr val="C00000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ধকরণ</a:t>
            </a:r>
            <a:r>
              <a:rPr lang="en-US" altLang="en-US" sz="3200" b="1" u="sng" dirty="0">
                <a:solidFill>
                  <a:srgbClr val="C0000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 ZË</a:t>
            </a:r>
            <a:r>
              <a:rPr lang="en-US" altLang="en-US" sz="3200" b="1" dirty="0">
                <a:solidFill>
                  <a:srgbClr val="C0000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¡ </a:t>
            </a:r>
            <a:endParaRPr lang="en-US" altLang="en-US" sz="3200" dirty="0">
              <a:solidFill>
                <a:srgbClr val="C00000"/>
              </a:solidFill>
              <a:latin typeface="SutonnyMJ" pitchFamily="2" charset="0"/>
              <a:ea typeface="JomunaMJ" pitchFamily="2" charset="0"/>
              <a:cs typeface="SutonnyMJ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F02DC-65A3-4BCD-9F7A-656274C2A983}"/>
              </a:ext>
            </a:extLst>
          </p:cNvPr>
          <p:cNvSpPr/>
          <p:nvPr/>
        </p:nvSpPr>
        <p:spPr>
          <a:xfrm>
            <a:off x="457200" y="1828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Aveªvnvg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gvm‡jv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1954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mv‡j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gvbyl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DØy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×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Ki‡Yi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M‡elYvjä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djvdj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cÖKvk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K‡ib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|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hv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gvm‡jv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-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DØy×KiY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ZË¡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bv‡g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200" b="1" dirty="0" err="1">
                <a:solidFill>
                  <a:srgbClr val="230BB5"/>
                </a:solidFill>
                <a:latin typeface="SutonnyMJ" pitchFamily="2" charset="0"/>
              </a:rPr>
              <a:t>cwiwPZ</a:t>
            </a:r>
            <a:r>
              <a:rPr lang="en-US" altLang="en-US" sz="3200" b="1" dirty="0">
                <a:solidFill>
                  <a:srgbClr val="230BB5"/>
                </a:solidFill>
                <a:latin typeface="SutonnyMJ" pitchFamily="2" charset="0"/>
              </a:rPr>
              <a:t>|</a:t>
            </a:r>
            <a:endParaRPr lang="en-US" altLang="en-US" sz="3200" dirty="0">
              <a:solidFill>
                <a:srgbClr val="230BB5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9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BEA7B2-75EE-45EB-85C6-05C3A0B0088E}"/>
              </a:ext>
            </a:extLst>
          </p:cNvPr>
          <p:cNvGrpSpPr/>
          <p:nvPr/>
        </p:nvGrpSpPr>
        <p:grpSpPr>
          <a:xfrm>
            <a:off x="2590800" y="1447800"/>
            <a:ext cx="4626022" cy="1092853"/>
            <a:chOff x="1624011" y="568166"/>
            <a:chExt cx="4724417" cy="69341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BF681EB-2A91-4E6B-8A24-873710FFC13A}"/>
                </a:ext>
              </a:extLst>
            </p:cNvPr>
            <p:cNvSpPr/>
            <p:nvPr/>
          </p:nvSpPr>
          <p:spPr>
            <a:xfrm>
              <a:off x="1624011" y="568166"/>
              <a:ext cx="4724417" cy="693419"/>
            </a:xfrm>
            <a:prstGeom prst="roundRect">
              <a:avLst/>
            </a:prstGeom>
            <a:solidFill>
              <a:srgbClr val="660033">
                <a:alpha val="89804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802A0E92-8018-4C86-8A3E-FD99C0E90AA7}"/>
                </a:ext>
              </a:extLst>
            </p:cNvPr>
            <p:cNvSpPr txBox="1"/>
            <p:nvPr/>
          </p:nvSpPr>
          <p:spPr>
            <a:xfrm>
              <a:off x="1642081" y="584697"/>
              <a:ext cx="4339893" cy="544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9C769B-2751-4A31-A4F5-AACC2D867F25}"/>
              </a:ext>
            </a:extLst>
          </p:cNvPr>
          <p:cNvGrpSpPr/>
          <p:nvPr/>
        </p:nvGrpSpPr>
        <p:grpSpPr>
          <a:xfrm>
            <a:off x="2514600" y="2644726"/>
            <a:ext cx="4640581" cy="762000"/>
            <a:chOff x="1944049" y="488156"/>
            <a:chExt cx="4693922" cy="69341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A3BD4FA-FB09-4D4A-BA81-D1ED5A8F426D}"/>
                </a:ext>
              </a:extLst>
            </p:cNvPr>
            <p:cNvSpPr/>
            <p:nvPr/>
          </p:nvSpPr>
          <p:spPr>
            <a:xfrm>
              <a:off x="1944049" y="488156"/>
              <a:ext cx="4693922" cy="693419"/>
            </a:xfrm>
            <a:prstGeom prst="roundRect">
              <a:avLst/>
            </a:prstGeom>
            <a:solidFill>
              <a:srgbClr val="660033">
                <a:alpha val="89804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B0EBEB4D-C91F-42E0-A91B-D3A9E1EF9971}"/>
                </a:ext>
              </a:extLst>
            </p:cNvPr>
            <p:cNvSpPr txBox="1"/>
            <p:nvPr/>
          </p:nvSpPr>
          <p:spPr>
            <a:xfrm>
              <a:off x="1977899" y="522006"/>
              <a:ext cx="4626222" cy="625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K…</a:t>
              </a:r>
              <a:r>
                <a:rPr lang="en-US" sz="3600" b="1" kern="1200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wZZ</a:t>
              </a:r>
              <a:r>
                <a:rPr lang="en-US" sz="3600" b="1" kern="1200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¡ </a:t>
              </a:r>
              <a:r>
                <a:rPr lang="en-US" sz="3600" b="1" kern="1200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AR©b</a:t>
              </a:r>
              <a:endParaRPr lang="en-US" sz="3600" kern="1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CBE6AE-EBE5-445B-956B-B30E8F2E2DBD}"/>
              </a:ext>
            </a:extLst>
          </p:cNvPr>
          <p:cNvGrpSpPr/>
          <p:nvPr/>
        </p:nvGrpSpPr>
        <p:grpSpPr>
          <a:xfrm>
            <a:off x="2514600" y="3448929"/>
            <a:ext cx="4739664" cy="693419"/>
            <a:chOff x="1921178" y="2048351"/>
            <a:chExt cx="4739664" cy="693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2A2F51E-85D1-4E82-929E-94445B4286D0}"/>
                </a:ext>
              </a:extLst>
            </p:cNvPr>
            <p:cNvSpPr/>
            <p:nvPr/>
          </p:nvSpPr>
          <p:spPr>
            <a:xfrm>
              <a:off x="1921178" y="2048351"/>
              <a:ext cx="4739664" cy="693419"/>
            </a:xfrm>
            <a:prstGeom prst="roundRect">
              <a:avLst/>
            </a:prstGeom>
            <a:solidFill>
              <a:srgbClr val="660033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EBC6DEEA-D161-41EB-BE3E-C6EA16776999}"/>
                </a:ext>
              </a:extLst>
            </p:cNvPr>
            <p:cNvSpPr txBox="1"/>
            <p:nvPr/>
          </p:nvSpPr>
          <p:spPr>
            <a:xfrm>
              <a:off x="1955028" y="2082201"/>
              <a:ext cx="4671964" cy="625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mvgvwRK</a:t>
              </a:r>
              <a:r>
                <a:rPr lang="en-US" sz="3600" b="1" kern="1200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b="1" kern="1200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Pvwn`v</a:t>
              </a:r>
              <a:endParaRPr lang="en-US" sz="3600" kern="1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65733D-699A-4AE2-8126-0A5C0799DD9E}"/>
              </a:ext>
            </a:extLst>
          </p:cNvPr>
          <p:cNvGrpSpPr/>
          <p:nvPr/>
        </p:nvGrpSpPr>
        <p:grpSpPr>
          <a:xfrm>
            <a:off x="2590800" y="4343400"/>
            <a:ext cx="4747272" cy="701919"/>
            <a:chOff x="2053583" y="3788898"/>
            <a:chExt cx="4747272" cy="70191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FA80F22-5FA8-43CA-830A-6E7AD0283A36}"/>
                </a:ext>
              </a:extLst>
            </p:cNvPr>
            <p:cNvSpPr/>
            <p:nvPr/>
          </p:nvSpPr>
          <p:spPr>
            <a:xfrm>
              <a:off x="2053583" y="3788898"/>
              <a:ext cx="4747272" cy="693419"/>
            </a:xfrm>
            <a:prstGeom prst="roundRect">
              <a:avLst/>
            </a:prstGeom>
            <a:solidFill>
              <a:srgbClr val="660033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4D1937DD-B042-4396-ABE0-7A4C70179F56}"/>
                </a:ext>
              </a:extLst>
            </p:cNvPr>
            <p:cNvSpPr txBox="1"/>
            <p:nvPr/>
          </p:nvSpPr>
          <p:spPr>
            <a:xfrm>
              <a:off x="2087433" y="3865098"/>
              <a:ext cx="4679572" cy="625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wbivcËv</a:t>
              </a:r>
              <a:r>
                <a:rPr lang="en-US" sz="3600" b="1" kern="1200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b="1" kern="1200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Pvwn`v</a:t>
              </a:r>
              <a:endParaRPr lang="en-US" sz="3600" kern="1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B466FD-429C-47F4-B463-F09F77D45AB0}"/>
              </a:ext>
            </a:extLst>
          </p:cNvPr>
          <p:cNvGrpSpPr/>
          <p:nvPr/>
        </p:nvGrpSpPr>
        <p:grpSpPr>
          <a:xfrm>
            <a:off x="2514600" y="5257800"/>
            <a:ext cx="4751076" cy="693419"/>
            <a:chOff x="1915472" y="3608546"/>
            <a:chExt cx="4751076" cy="69341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8CD54D5-55D3-4D62-A481-D09F803D4F20}"/>
                </a:ext>
              </a:extLst>
            </p:cNvPr>
            <p:cNvSpPr/>
            <p:nvPr/>
          </p:nvSpPr>
          <p:spPr>
            <a:xfrm>
              <a:off x="1915472" y="3608546"/>
              <a:ext cx="4751076" cy="693419"/>
            </a:xfrm>
            <a:prstGeom prst="roundRect">
              <a:avLst/>
            </a:prstGeom>
            <a:solidFill>
              <a:srgbClr val="660033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4BD096FA-8A9F-4D78-85A0-02B2510FB998}"/>
                </a:ext>
              </a:extLst>
            </p:cNvPr>
            <p:cNvSpPr txBox="1"/>
            <p:nvPr/>
          </p:nvSpPr>
          <p:spPr>
            <a:xfrm>
              <a:off x="1949322" y="3642396"/>
              <a:ext cx="4683376" cy="625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b="1" kern="1200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kvixwiK</a:t>
              </a:r>
              <a:r>
                <a:rPr lang="en-US" sz="3600" b="1" kern="1200" dirty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b="1" kern="1200" dirty="0" err="1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rPr>
                <a:t>Pvwn`v</a:t>
              </a:r>
              <a:endParaRPr lang="en-US" sz="3600" kern="1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6C859CB-9CA4-4E66-8D0B-75C75EE36720}"/>
              </a:ext>
            </a:extLst>
          </p:cNvPr>
          <p:cNvSpPr/>
          <p:nvPr/>
        </p:nvSpPr>
        <p:spPr>
          <a:xfrm rot="10800000" flipV="1">
            <a:off x="2209800" y="282882"/>
            <a:ext cx="4648199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DAB0EE1E-1AB0-4C58-A966-B4F6F8219DDA}"/>
              </a:ext>
            </a:extLst>
          </p:cNvPr>
          <p:cNvSpPr txBox="1"/>
          <p:nvPr/>
        </p:nvSpPr>
        <p:spPr>
          <a:xfrm>
            <a:off x="5486400" y="4800600"/>
            <a:ext cx="4995350" cy="14558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1C5E85-C579-439E-800A-14BCE800EDDE}"/>
              </a:ext>
            </a:extLst>
          </p:cNvPr>
          <p:cNvSpPr/>
          <p:nvPr/>
        </p:nvSpPr>
        <p:spPr>
          <a:xfrm>
            <a:off x="4038600" y="1828800"/>
            <a:ext cx="1701107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AvwgZ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¡ †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eva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FCC81-0B95-4D46-8F33-35766FCFCF06}"/>
              </a:ext>
            </a:extLst>
          </p:cNvPr>
          <p:cNvSpPr txBox="1"/>
          <p:nvPr/>
        </p:nvSpPr>
        <p:spPr>
          <a:xfrm>
            <a:off x="1981200" y="6858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u="sng" dirty="0" err="1">
                <a:solidFill>
                  <a:schemeClr val="accent3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মাসলো</a:t>
            </a:r>
            <a:r>
              <a:rPr lang="en-US" altLang="en-US" sz="4400" b="1" u="sng" dirty="0">
                <a:solidFill>
                  <a:schemeClr val="accent3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-</a:t>
            </a:r>
            <a:r>
              <a:rPr lang="as-IN" altLang="en-US" sz="4400" b="1" u="sng" dirty="0">
                <a:solidFill>
                  <a:schemeClr val="accent3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উ</a:t>
            </a:r>
            <a:r>
              <a:rPr lang="en-US" altLang="en-US" sz="4400" b="1" u="sng" dirty="0" err="1">
                <a:solidFill>
                  <a:schemeClr val="accent3"/>
                </a:solidFill>
                <a:latin typeface="NikoshBAN" panose="02000000000000000000" pitchFamily="2" charset="0"/>
                <a:ea typeface="JomunaMJ" pitchFamily="2" charset="0"/>
                <a:cs typeface="NikoshBAN" panose="02000000000000000000" pitchFamily="2" charset="0"/>
              </a:rPr>
              <a:t>দ্বুদ্ধকরণ</a:t>
            </a:r>
            <a:r>
              <a:rPr lang="en-US" altLang="en-US" sz="4400" b="1" u="sng" dirty="0">
                <a:solidFill>
                  <a:schemeClr val="accent3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 ZË¡</a:t>
            </a:r>
            <a:endParaRPr lang="en-US" sz="4400" u="sng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1893A-F8B9-4DB2-83D1-18B00C9B84E0}"/>
              </a:ext>
            </a:extLst>
          </p:cNvPr>
          <p:cNvSpPr txBox="1"/>
          <p:nvPr/>
        </p:nvSpPr>
        <p:spPr>
          <a:xfrm>
            <a:off x="2438400" y="1371600"/>
            <a:ext cx="53340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9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A92947-BE27-4106-B33D-5A53E6918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33400"/>
            <a:ext cx="7239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u="sng" dirty="0">
                <a:latin typeface="SutonnyMJ" pitchFamily="2" charset="0"/>
              </a:rPr>
              <a:t> </a:t>
            </a:r>
            <a:endParaRPr lang="en-US" altLang="en-US" sz="4400" u="sng" dirty="0">
              <a:latin typeface="SutonnyMJ" pitchFamily="2" charset="0"/>
            </a:endParaRPr>
          </a:p>
          <a:p>
            <a:pPr eaLnBrk="1" hangingPunct="1"/>
            <a:endParaRPr lang="en-US" altLang="en-US" u="sng" dirty="0">
              <a:latin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6C542-7F97-4B5C-A28A-C7A252E6D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6477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1) e¨w³MZ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Pvwn`vmg~n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2) Kg©‡¶‡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Îi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cwiw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¯’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wZ</a:t>
            </a:r>
            <a:endParaRPr lang="en-US" altLang="en-US" sz="3600" dirty="0">
              <a:solidFill>
                <a:srgbClr val="C00000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3)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e¨e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¯’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vcbv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welqK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4) †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Mvôx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welqK</a:t>
            </a:r>
            <a:endParaRPr lang="en-US" altLang="en-US" sz="3600" dirty="0">
              <a:solidFill>
                <a:srgbClr val="C00000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5)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gZvgZ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 e¨³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Kivi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AwaKvi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</a:endParaRPr>
          </a:p>
          <a:p>
            <a:pPr eaLnBrk="1" hangingPunct="1"/>
            <a:endParaRPr lang="en-US" alt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8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33C996-8F91-4185-8499-564C11934440}"/>
              </a:ext>
            </a:extLst>
          </p:cNvPr>
          <p:cNvSpPr/>
          <p:nvPr/>
        </p:nvSpPr>
        <p:spPr>
          <a:xfrm>
            <a:off x="2209800" y="2286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u="sng" dirty="0">
                <a:solidFill>
                  <a:srgbClr val="FF0066"/>
                </a:solidFill>
                <a:latin typeface="SutonnyMJ" pitchFamily="2" charset="0"/>
              </a:rPr>
              <a:t>‡</a:t>
            </a:r>
            <a:r>
              <a:rPr lang="en-US" altLang="en-US" sz="3600" b="1" u="sng" dirty="0" err="1">
                <a:solidFill>
                  <a:srgbClr val="FF0066"/>
                </a:solidFill>
                <a:latin typeface="SutonnyMJ" pitchFamily="2" charset="0"/>
              </a:rPr>
              <a:t>cÖlYvi</a:t>
            </a:r>
            <a:r>
              <a:rPr lang="en-US" altLang="en-US" sz="3600" b="1" u="sng" dirty="0">
                <a:solidFill>
                  <a:srgbClr val="FF0066"/>
                </a:solidFill>
                <a:latin typeface="SutonnyMJ" pitchFamily="2" charset="0"/>
              </a:rPr>
              <a:t> </a:t>
            </a:r>
            <a:r>
              <a:rPr lang="en-US" altLang="en-US" sz="3600" b="1" u="sng" dirty="0" err="1">
                <a:solidFill>
                  <a:srgbClr val="FF0066"/>
                </a:solidFill>
                <a:latin typeface="SutonnyMJ" pitchFamily="2" charset="0"/>
              </a:rPr>
              <a:t>wbqvgKmg~n</a:t>
            </a:r>
            <a:r>
              <a:rPr lang="en-US" altLang="en-US" sz="3600" b="1" u="sng" dirty="0">
                <a:solidFill>
                  <a:srgbClr val="FF0066"/>
                </a:solidFill>
                <a:latin typeface="SutonnyMJ" pitchFamily="2" charset="0"/>
              </a:rPr>
              <a:t> </a:t>
            </a:r>
            <a:r>
              <a:rPr lang="bn-BD" altLang="en-US" sz="3600" b="1" u="sng" dirty="0">
                <a:solidFill>
                  <a:srgbClr val="FF0066"/>
                </a:solidFill>
                <a:latin typeface="SutonnyMJ" pitchFamily="2" charset="0"/>
              </a:rPr>
              <a:t>:</a:t>
            </a:r>
            <a:endParaRPr lang="en-US" altLang="en-US" sz="3600" u="sng" dirty="0">
              <a:solidFill>
                <a:srgbClr val="FF0066"/>
              </a:solidFill>
              <a:latin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49434-1A70-4600-BDAB-97912D4F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81200"/>
            <a:ext cx="6477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1) e¨w³MZ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Pvwn`vmg~n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2) Kg©‡¶‡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Îi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cwiw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¯’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wZ</a:t>
            </a:r>
            <a:endParaRPr lang="en-US" altLang="en-US" sz="3600" dirty="0">
              <a:solidFill>
                <a:srgbClr val="C00000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3)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e¨e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¯’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vcbv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welqK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4) †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Mvôx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welqK</a:t>
            </a:r>
            <a:endParaRPr lang="en-US" altLang="en-US" sz="3600" dirty="0">
              <a:solidFill>
                <a:srgbClr val="C00000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endParaRPr lang="en-US" alt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2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B90A2F-2942-4AEB-8FBD-8AD12FCE93A4}"/>
              </a:ext>
            </a:extLst>
          </p:cNvPr>
          <p:cNvSpPr/>
          <p:nvPr/>
        </p:nvSpPr>
        <p:spPr>
          <a:xfrm>
            <a:off x="3028147" y="3228945"/>
            <a:ext cx="3087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230BB5"/>
                </a:solidFill>
                <a:latin typeface="SutonnyMJ" pitchFamily="2" charset="0"/>
              </a:rPr>
              <a:t>5) </a:t>
            </a:r>
            <a:r>
              <a:rPr lang="bn-BD" altLang="en-US" b="1" dirty="0">
                <a:solidFill>
                  <a:srgbClr val="230BB5"/>
                </a:solidFill>
                <a:latin typeface="SutonnyMJ" pitchFamily="2" charset="0"/>
              </a:rPr>
              <a:t>মতামত </a:t>
            </a:r>
            <a:r>
              <a:rPr lang="bn-BD" altLang="en-US" sz="2000" b="1" dirty="0">
                <a:solidFill>
                  <a:srgbClr val="230BB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bn-BD" altLang="en-US" b="1" dirty="0">
                <a:solidFill>
                  <a:srgbClr val="230BB5"/>
                </a:solidFill>
                <a:latin typeface="SutonnyMJ" pitchFamily="2" charset="0"/>
              </a:rPr>
              <a:t> করার অধিকার</a:t>
            </a:r>
            <a:endParaRPr lang="en-US" altLang="en-US" dirty="0">
              <a:solidFill>
                <a:srgbClr val="230BB5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48F834-2F9A-403E-9FFB-82243E6D4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23" y="1143000"/>
            <a:ext cx="7543799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6) e¨w³MZ ¶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gZv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Ges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cÖfve</a:t>
            </a:r>
            <a:endParaRPr lang="en-US" altLang="en-US" sz="3600" dirty="0">
              <a:solidFill>
                <a:srgbClr val="C00000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bn-BD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7)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myôz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 Kg©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cwi‡ek</a:t>
            </a:r>
            <a:r>
              <a:rPr lang="bn-BD" altLang="en-US" sz="36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8) my`¶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ZË¡veavb</a:t>
            </a:r>
            <a:endParaRPr lang="en-US" altLang="en-US" sz="3600" dirty="0">
              <a:solidFill>
                <a:srgbClr val="C00000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9) c‡`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vbœwZi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</a:rPr>
              <a:t>my‡hvM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10)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Avw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</a:rPr>
              <a:t>_©K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</a:rPr>
              <a:t>myweav</a:t>
            </a:r>
            <a:endParaRPr lang="en-US" altLang="en-US" sz="3600" dirty="0">
              <a:solidFill>
                <a:srgbClr val="C00000"/>
              </a:solidFill>
              <a:latin typeface="SutonnyMJ" pitchFamily="2" charset="0"/>
            </a:endParaRPr>
          </a:p>
          <a:p>
            <a:pPr eaLnBrk="1" hangingPunct="1"/>
            <a:r>
              <a:rPr lang="en-US" altLang="en-US" sz="3600" b="1" dirty="0">
                <a:latin typeface="SutonnyMJ" pitchFamily="2" charset="0"/>
              </a:rPr>
              <a:t> </a:t>
            </a:r>
            <a:endParaRPr lang="en-US" altLang="en-US" sz="3600" dirty="0">
              <a:latin typeface="SutonnyMJ" pitchFamily="2" charset="0"/>
            </a:endParaRPr>
          </a:p>
          <a:p>
            <a:pPr eaLnBrk="1" hangingPunct="1"/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1F37D-95FA-41BA-8B67-7D16B2A03458}"/>
              </a:ext>
            </a:extLst>
          </p:cNvPr>
          <p:cNvSpPr txBox="1"/>
          <p:nvPr/>
        </p:nvSpPr>
        <p:spPr>
          <a:xfrm>
            <a:off x="392723" y="457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৫)মতামত ব্যক্ত করার অধিকার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1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1A8E-3834-4B7F-B161-C491FCA4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u="sng" dirty="0" err="1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প্রেষণা</a:t>
            </a:r>
            <a:r>
              <a:rPr lang="en-US" altLang="en-US" b="1" u="sng" dirty="0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সৃষ্টি</a:t>
            </a:r>
            <a:r>
              <a:rPr lang="en-US" altLang="en-US" b="1" u="sng" dirty="0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 ও </a:t>
            </a:r>
            <a:r>
              <a:rPr lang="en-US" altLang="en-US" b="1" u="sng" dirty="0" err="1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জিয়ে</a:t>
            </a:r>
            <a:r>
              <a:rPr lang="en-US" altLang="en-US" b="1" u="sng" dirty="0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রাখার</a:t>
            </a:r>
            <a:r>
              <a:rPr lang="en-US" altLang="en-US" b="1" u="sng" dirty="0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উপায়</a:t>
            </a:r>
            <a:r>
              <a:rPr lang="en-US" altLang="en-US" b="1" u="sng" dirty="0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সমূহ</a:t>
            </a:r>
            <a:r>
              <a:rPr lang="en-US" altLang="en-US" b="1" u="sng" dirty="0">
                <a:solidFill>
                  <a:srgbClr val="00B050"/>
                </a:solidFill>
                <a:latin typeface="SutonnyMJ" pitchFamily="2" charset="0"/>
                <a:ea typeface="JomunaMJ" pitchFamily="2" charset="0"/>
                <a:cs typeface="SutonnyMJ" pitchFamily="2" charset="0"/>
              </a:rPr>
              <a:t>:</a:t>
            </a:r>
            <a:endParaRPr lang="en-US" altLang="en-US" u="sng" dirty="0">
              <a:solidFill>
                <a:srgbClr val="00B050"/>
              </a:solidFill>
              <a:latin typeface="SutonnyMJ" pitchFamily="2" charset="0"/>
              <a:ea typeface="JomunaMJ" pitchFamily="2" charset="0"/>
              <a:cs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42CC1-0470-4163-88D8-5160CD1D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85800"/>
            <a:ext cx="67056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উদ্দেশ্য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eywS‡q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 †`qv</a:t>
            </a:r>
            <a:endParaRPr lang="en-US" altLang="en-US" sz="3600" dirty="0">
              <a:solidFill>
                <a:srgbClr val="C00000"/>
              </a:solidFill>
              <a:latin typeface="SutonnyMJ" pitchFamily="2" charset="0"/>
              <a:cs typeface="JomunaMJ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cvV‡K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 A_©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en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 I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Zvrch©c~Y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©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Kiv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  <a:cs typeface="JomunaMJ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2400" b="1" dirty="0" err="1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বাস্তব</a:t>
            </a:r>
            <a:r>
              <a:rPr lang="en-US" altLang="en-US" sz="2400" b="1" dirty="0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ভিত্তিক</a:t>
            </a:r>
            <a:r>
              <a:rPr lang="en-US" altLang="en-US" sz="2400" b="1" dirty="0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পাঠ্যক্রম</a:t>
            </a:r>
            <a:r>
              <a:rPr lang="en-US" altLang="en-US" sz="2400" b="1" dirty="0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 ও </a:t>
            </a:r>
            <a:r>
              <a:rPr lang="en-US" altLang="en-US" sz="2400" b="1" dirty="0" err="1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পাঠ্যসূচি</a:t>
            </a:r>
            <a:endParaRPr lang="en-US" altLang="en-US" sz="2400" dirty="0">
              <a:solidFill>
                <a:srgbClr val="C00000"/>
              </a:solidFill>
              <a:latin typeface="SutonnyMJ" pitchFamily="2" charset="0"/>
              <a:cs typeface="JomunaMJ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cÖksmv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 I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Drmvn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  <a:cs typeface="JomunaMJ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wb</a:t>
            </a: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›`v </a:t>
            </a:r>
            <a:endParaRPr lang="en-US" altLang="en-US" sz="3600" dirty="0">
              <a:solidFill>
                <a:srgbClr val="C00000"/>
              </a:solidFill>
              <a:latin typeface="SutonnyMJ" pitchFamily="2" charset="0"/>
              <a:cs typeface="JomunaMJ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 </a:t>
            </a:r>
            <a:r>
              <a:rPr lang="en-US" altLang="en-US" sz="3600" b="1" dirty="0" err="1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cyi</a:t>
            </a:r>
            <a:r>
              <a:rPr lang="en-US" altLang="en-US" sz="3600" b="1" dirty="0">
                <a:solidFill>
                  <a:srgbClr val="230BB5"/>
                </a:solidFill>
                <a:latin typeface="SutonnyMJ" pitchFamily="2" charset="0"/>
                <a:cs typeface="JomunaMJ" pitchFamily="2" charset="0"/>
              </a:rPr>
              <a:t>¯‹vi</a:t>
            </a:r>
            <a:endParaRPr lang="en-US" altLang="en-US" sz="3600" dirty="0">
              <a:solidFill>
                <a:srgbClr val="230BB5"/>
              </a:solidFill>
              <a:latin typeface="SutonnyMJ" pitchFamily="2" charset="0"/>
              <a:cs typeface="JomunaMJ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600" b="1" dirty="0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SutonnyMJ" pitchFamily="2" charset="0"/>
                <a:cs typeface="JomunaMJ" pitchFamily="2" charset="0"/>
              </a:rPr>
              <a:t>শাস্তি</a:t>
            </a:r>
            <a:endParaRPr lang="en-US" altLang="en-US" sz="2400" dirty="0">
              <a:solidFill>
                <a:srgbClr val="C00000"/>
              </a:solidFill>
              <a:latin typeface="SutonnyMJ" pitchFamily="2" charset="0"/>
              <a:cs typeface="JomunaMJ" pitchFamily="2" charset="0"/>
            </a:endParaRPr>
          </a:p>
          <a:p>
            <a:pPr eaLnBrk="1" hangingPunct="1"/>
            <a:endParaRPr lang="en-US" altLang="en-US" sz="3600" dirty="0">
              <a:latin typeface="SutonnyMJ" pitchFamily="2" charset="0"/>
              <a:cs typeface="Jomun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DF921F-AAB9-4828-886D-7FAD5A70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777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4400" b="1" dirty="0">
                <a:solidFill>
                  <a:srgbClr val="C00000"/>
                </a:solidFill>
                <a:latin typeface="SutonnyMJ" pitchFamily="2" charset="0"/>
              </a:rPr>
              <a:t>  `</a:t>
            </a:r>
            <a:r>
              <a:rPr lang="en-US" altLang="en-US" sz="4400" b="1" dirty="0" err="1">
                <a:solidFill>
                  <a:srgbClr val="C00000"/>
                </a:solidFill>
                <a:latin typeface="SutonnyMJ" pitchFamily="2" charset="0"/>
              </a:rPr>
              <a:t>jMZ</a:t>
            </a:r>
            <a:r>
              <a:rPr lang="en-US" altLang="en-US" sz="44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SutonnyMJ" pitchFamily="2" charset="0"/>
              </a:rPr>
              <a:t>KvR</a:t>
            </a:r>
            <a:endParaRPr lang="en-US" altLang="en-US" sz="4400" dirty="0">
              <a:solidFill>
                <a:srgbClr val="C00000"/>
              </a:solidFill>
              <a:latin typeface="SutonnyMJ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44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4400" b="1" dirty="0" err="1">
                <a:solidFill>
                  <a:srgbClr val="230BB5"/>
                </a:solidFill>
                <a:latin typeface="SutonnyMJ" pitchFamily="2" charset="0"/>
              </a:rPr>
              <a:t>wk¶v</a:t>
            </a:r>
            <a:r>
              <a:rPr lang="en-US" altLang="en-US" sz="4400" b="1" dirty="0">
                <a:solidFill>
                  <a:srgbClr val="230BB5"/>
                </a:solidFill>
                <a:latin typeface="SutonnyMJ" pitchFamily="2" charset="0"/>
              </a:rPr>
              <a:t>_©x‡`</a:t>
            </a:r>
            <a:r>
              <a:rPr lang="en-US" altLang="en-US" sz="4400" b="1" dirty="0" err="1">
                <a:solidFill>
                  <a:srgbClr val="230BB5"/>
                </a:solidFill>
                <a:latin typeface="SutonnyMJ" pitchFamily="2" charset="0"/>
              </a:rPr>
              <a:t>i</a:t>
            </a:r>
            <a:r>
              <a:rPr lang="en-US" altLang="en-US" sz="44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4400" b="1" dirty="0" err="1">
                <a:solidFill>
                  <a:srgbClr val="230BB5"/>
                </a:solidFill>
                <a:latin typeface="SutonnyMJ" pitchFamily="2" charset="0"/>
              </a:rPr>
              <a:t>mwµq</a:t>
            </a:r>
            <a:r>
              <a:rPr lang="en-US" altLang="en-US" sz="44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4400" b="1" dirty="0" err="1">
                <a:solidFill>
                  <a:srgbClr val="230BB5"/>
                </a:solidFill>
                <a:latin typeface="SutonnyMJ" pitchFamily="2" charset="0"/>
              </a:rPr>
              <a:t>ivLv</a:t>
            </a:r>
            <a:endParaRPr lang="en-US" altLang="en-US" sz="4400" dirty="0">
              <a:solidFill>
                <a:srgbClr val="230BB5"/>
              </a:solidFill>
              <a:latin typeface="SutonnyMJ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4400" b="1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SutonnyMJ" pitchFamily="2" charset="0"/>
              </a:rPr>
              <a:t>c~e©Áv‡bi</a:t>
            </a:r>
            <a:r>
              <a:rPr lang="en-US" altLang="en-US" sz="4400" b="1" dirty="0">
                <a:solidFill>
                  <a:srgbClr val="C00000"/>
                </a:solidFill>
                <a:latin typeface="SutonnyMJ" pitchFamily="2" charset="0"/>
              </a:rPr>
              <a:t> mv‡_ m½wZ </a:t>
            </a:r>
            <a:r>
              <a:rPr lang="as-IN" altLang="en-US" sz="4400" b="1" dirty="0">
                <a:solidFill>
                  <a:srgbClr val="C00000"/>
                </a:solidFill>
                <a:latin typeface="SutonnyMJ" pitchFamily="2" charset="0"/>
              </a:rPr>
              <a:t>ও</a:t>
            </a:r>
            <a:endParaRPr lang="en-US" altLang="en-US" sz="4400" dirty="0">
              <a:solidFill>
                <a:srgbClr val="C00000"/>
              </a:solidFill>
              <a:latin typeface="SutonnyMJ" pitchFamily="2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44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4400" b="1" dirty="0" err="1">
                <a:solidFill>
                  <a:srgbClr val="230BB5"/>
                </a:solidFill>
                <a:latin typeface="SutonnyMJ" pitchFamily="2" charset="0"/>
              </a:rPr>
              <a:t>Avwe</a:t>
            </a:r>
            <a:r>
              <a:rPr lang="en-US" altLang="en-US" sz="4400" b="1" dirty="0">
                <a:solidFill>
                  <a:srgbClr val="230BB5"/>
                </a:solidFill>
                <a:latin typeface="SutonnyMJ" pitchFamily="2" charset="0"/>
              </a:rPr>
              <a:t>®‹</a:t>
            </a:r>
            <a:r>
              <a:rPr lang="en-US" altLang="en-US" sz="4400" b="1" dirty="0" err="1">
                <a:solidFill>
                  <a:srgbClr val="230BB5"/>
                </a:solidFill>
                <a:latin typeface="SutonnyMJ" pitchFamily="2" charset="0"/>
              </a:rPr>
              <a:t>vig~jK</a:t>
            </a:r>
            <a:r>
              <a:rPr lang="en-US" altLang="en-US" sz="44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4400" b="1" dirty="0" err="1">
                <a:solidFill>
                  <a:srgbClr val="230BB5"/>
                </a:solidFill>
                <a:latin typeface="SutonnyMJ" pitchFamily="2" charset="0"/>
              </a:rPr>
              <a:t>KvR</a:t>
            </a:r>
            <a:r>
              <a:rPr lang="en-US" altLang="en-US" sz="4400" b="1" dirty="0">
                <a:solidFill>
                  <a:srgbClr val="230BB5"/>
                </a:solidFill>
                <a:latin typeface="SutonnyMJ" pitchFamily="2" charset="0"/>
              </a:rPr>
              <a:t> </a:t>
            </a:r>
            <a:r>
              <a:rPr lang="en-US" altLang="en-US" sz="4400" b="1" dirty="0" err="1">
                <a:solidFill>
                  <a:srgbClr val="230BB5"/>
                </a:solidFill>
                <a:latin typeface="SutonnyMJ" pitchFamily="2" charset="0"/>
              </a:rPr>
              <a:t>cÖ`vb</a:t>
            </a:r>
            <a:endParaRPr lang="en-US" altLang="en-US" sz="4400" dirty="0">
              <a:solidFill>
                <a:srgbClr val="230BB5"/>
              </a:solidFill>
              <a:latin typeface="SutonnyMJ" pitchFamily="2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2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4F223A6-F845-410D-85B2-19942EC25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2940189"/>
            <a:ext cx="5957435" cy="97762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৩.মাস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71034-1377-4A6D-80D4-2E95B69C6083}"/>
              </a:ext>
            </a:extLst>
          </p:cNvPr>
          <p:cNvSpPr txBox="1"/>
          <p:nvPr/>
        </p:nvSpPr>
        <p:spPr>
          <a:xfrm>
            <a:off x="3048000" y="685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5587F-34DA-45B0-98F9-8086D89A35D2}"/>
              </a:ext>
            </a:extLst>
          </p:cNvPr>
          <p:cNvSpPr txBox="1"/>
          <p:nvPr/>
        </p:nvSpPr>
        <p:spPr>
          <a:xfrm>
            <a:off x="1981200" y="1600200"/>
            <a:ext cx="552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/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590DB-61B4-474A-87DD-0346AF3E1D54}"/>
              </a:ext>
            </a:extLst>
          </p:cNvPr>
          <p:cNvSpPr txBox="1"/>
          <p:nvPr/>
        </p:nvSpPr>
        <p:spPr>
          <a:xfrm>
            <a:off x="1905000" y="2209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3D8BF52D-C32E-4E36-9693-7637AF2B8B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8702"/>
              </p:ext>
            </p:extLst>
          </p:nvPr>
        </p:nvGraphicFramePr>
        <p:xfrm>
          <a:off x="4195763" y="4205288"/>
          <a:ext cx="4476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ackager Shell Object" showAsIcon="1" r:id="rId3" imgW="447840" imgH="437760" progId="Package">
                  <p:embed/>
                </p:oleObj>
              </mc:Choice>
              <mc:Fallback>
                <p:oleObj name="Packager Shell Object" showAsIcon="1" r:id="rId3" imgW="447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5763" y="4205288"/>
                        <a:ext cx="4476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99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7E3A68-C241-4B8D-8028-000695870B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83A48-BBE9-4F44-81CC-E467D08F84A3}"/>
              </a:ext>
            </a:extLst>
          </p:cNvPr>
          <p:cNvSpPr txBox="1"/>
          <p:nvPr/>
        </p:nvSpPr>
        <p:spPr>
          <a:xfrm>
            <a:off x="152400" y="762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অর্পিত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:’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েশাগত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িশ্লেষণ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23348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43100"/>
            <a:ext cx="6948034" cy="29718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টিচার্স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524250" y="801688"/>
            <a:ext cx="5619750" cy="254158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নূরুল্লাহ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অধ্যাপক,বাংলা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jowher\Desktop\Mn\091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4729"/>
            <a:ext cx="2057400" cy="19906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57894-3016-499F-A088-1EB431AF373E}"/>
              </a:ext>
            </a:extLst>
          </p:cNvPr>
          <p:cNvSpPr txBox="1"/>
          <p:nvPr/>
        </p:nvSpPr>
        <p:spPr>
          <a:xfrm>
            <a:off x="2286000" y="3046772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E-mail Address: nurullah.ttc@hotmail.com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91107-C8E2-461C-9DB9-82938B516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0"/>
            <a:ext cx="1159003" cy="14194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750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7A9D89-DB77-412C-AA62-2E80BA50F808}"/>
              </a:ext>
            </a:extLst>
          </p:cNvPr>
          <p:cNvSpPr txBox="1"/>
          <p:nvPr/>
        </p:nvSpPr>
        <p:spPr>
          <a:xfrm>
            <a:off x="2438400" y="152400"/>
            <a:ext cx="426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990FF-CFAC-4461-8890-910E990D0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9" y="838200"/>
            <a:ext cx="8405347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4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47694E-5955-4099-8237-CE918BEC26A9}"/>
              </a:ext>
            </a:extLst>
          </p:cNvPr>
          <p:cNvSpPr txBox="1"/>
          <p:nvPr/>
        </p:nvSpPr>
        <p:spPr>
          <a:xfrm>
            <a:off x="533400" y="457200"/>
            <a:ext cx="861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৫ম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22303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6868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27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A27F0-060C-4B6F-B82A-AE9637F3CC35}"/>
              </a:ext>
            </a:extLst>
          </p:cNvPr>
          <p:cNvSpPr txBox="1"/>
          <p:nvPr/>
        </p:nvSpPr>
        <p:spPr>
          <a:xfrm>
            <a:off x="1371600" y="914400"/>
            <a:ext cx="5486400" cy="584775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altLang="en-US" sz="3200" u="sng" dirty="0">
                <a:latin typeface="SutonnyMJ" pitchFamily="2" charset="0"/>
                <a:ea typeface="SutonnyMJ" pitchFamily="2" charset="0"/>
                <a:cs typeface="NikoshBAN" panose="02000000000000000000" pitchFamily="2" charset="0"/>
              </a:rPr>
              <a:t> ‡</a:t>
            </a:r>
            <a:r>
              <a:rPr lang="en-US" altLang="en-US" sz="3200" u="sng" dirty="0" err="1">
                <a:latin typeface="SutonnyMJ" pitchFamily="2" charset="0"/>
                <a:ea typeface="SutonnyMJ" pitchFamily="2" charset="0"/>
                <a:cs typeface="NikoshBAN" panose="02000000000000000000" pitchFamily="2" charset="0"/>
              </a:rPr>
              <a:t>cÖlYv</a:t>
            </a:r>
            <a:r>
              <a:rPr lang="en-US" altLang="en-US" sz="3200" u="sng" dirty="0">
                <a:latin typeface="SutonnyMJ" pitchFamily="2" charset="0"/>
                <a:ea typeface="SutonnyMJ" pitchFamily="2" charset="0"/>
                <a:cs typeface="NikoshBAN" panose="02000000000000000000" pitchFamily="2" charset="0"/>
              </a:rPr>
              <a:t> (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altLang="en-US" sz="3200" u="sng" dirty="0">
                <a:latin typeface="SutonnyMJ" pitchFamily="2" charset="0"/>
                <a:ea typeface="SutonnyMJ" pitchFamily="2" charset="0"/>
                <a:cs typeface="NikoshBAN" panose="02000000000000000000" pitchFamily="2" charset="0"/>
              </a:rPr>
              <a:t>)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8725D-4A78-4F77-AFD0-C0A49CC76874}"/>
              </a:ext>
            </a:extLst>
          </p:cNvPr>
          <p:cNvSpPr txBox="1"/>
          <p:nvPr/>
        </p:nvSpPr>
        <p:spPr>
          <a:xfrm>
            <a:off x="838200" y="8382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প্রেষণার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েষণার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089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623F2C-113D-4D60-9519-81614FD3EED5}"/>
              </a:ext>
            </a:extLst>
          </p:cNvPr>
          <p:cNvSpPr/>
          <p:nvPr/>
        </p:nvSpPr>
        <p:spPr>
          <a:xfrm>
            <a:off x="379828" y="152400"/>
            <a:ext cx="86879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বাচক, চিন্তা, অবচেতন মনের শক্তি, অবচেতন, মন, শক্তি, ভালো, প্রেরণা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্নেগী</a:t>
            </a:r>
            <a:endParaRPr lang="as-IN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C6BC1-0761-43F8-9754-E799F14D79F1}"/>
              </a:ext>
            </a:extLst>
          </p:cNvPr>
          <p:cNvSpPr txBox="1"/>
          <p:nvPr/>
        </p:nvSpPr>
        <p:spPr>
          <a:xfrm>
            <a:off x="381000" y="2286000"/>
            <a:ext cx="876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হলো একটি মানসিক চালিকা শক্তি যার কারণে মানুষ একটি উদ্দীষ্ট লক্ষ্য অর্জ্জনের জন্য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ওঠে। প্রেরণা অন্তর্মুখী বা বহির্মুখী হতে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0F0DF-BF3C-4F23-AE31-D571E4F9E3A3}"/>
              </a:ext>
            </a:extLst>
          </p:cNvPr>
          <p:cNvSpPr/>
          <p:nvPr/>
        </p:nvSpPr>
        <p:spPr>
          <a:xfrm>
            <a:off x="2381337" y="4878753"/>
            <a:ext cx="2415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hlinkClick r:id="rId3"/>
              </a:rPr>
              <a:t>http</a:t>
            </a:r>
            <a:r>
              <a:rPr lang="en-US" b="1" dirty="0">
                <a:hlinkClick r:id="rId3"/>
              </a:rPr>
              <a:t>://short.surf/gr6g</a:t>
            </a:r>
            <a:endParaRPr lang="en-US" b="1" dirty="0"/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B2465-1427-4F1A-98B6-9ABAC8B92BBA}"/>
              </a:ext>
            </a:extLst>
          </p:cNvPr>
          <p:cNvSpPr txBox="1"/>
          <p:nvPr/>
        </p:nvSpPr>
        <p:spPr>
          <a:xfrm>
            <a:off x="7772400" y="17526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437D99-694A-435F-9AC8-9044A3F871B4}"/>
              </a:ext>
            </a:extLst>
          </p:cNvPr>
          <p:cNvSpPr/>
          <p:nvPr/>
        </p:nvSpPr>
        <p:spPr>
          <a:xfrm>
            <a:off x="3048000" y="1371600"/>
            <a:ext cx="241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http://short.surf/gr6g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608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354B46-1FCD-4319-AF4D-61F3B370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514601"/>
            <a:ext cx="3886199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7C570-282A-4CDA-A6D5-B53A1166E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4600"/>
            <a:ext cx="4063367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C9116D-7C9F-4DFE-BAB0-F188ADC2FD82}"/>
              </a:ext>
            </a:extLst>
          </p:cNvPr>
          <p:cNvSpPr txBox="1"/>
          <p:nvPr/>
        </p:nvSpPr>
        <p:spPr>
          <a:xfrm>
            <a:off x="2743200" y="990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8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B59FC-D30D-4899-8572-3F9AAD9C6C15}"/>
              </a:ext>
            </a:extLst>
          </p:cNvPr>
          <p:cNvSpPr txBox="1"/>
          <p:nvPr/>
        </p:nvSpPr>
        <p:spPr>
          <a:xfrm>
            <a:off x="2628900" y="533400"/>
            <a:ext cx="3886200" cy="584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D0870-7A3B-4551-9CAF-C44233A3208B}"/>
              </a:ext>
            </a:extLst>
          </p:cNvPr>
          <p:cNvGrpSpPr/>
          <p:nvPr/>
        </p:nvGrpSpPr>
        <p:grpSpPr>
          <a:xfrm>
            <a:off x="1676400" y="1524000"/>
            <a:ext cx="1644842" cy="1534790"/>
            <a:chOff x="2401996" y="0"/>
            <a:chExt cx="1644842" cy="1534790"/>
          </a:xfrm>
          <a:scene3d>
            <a:camera prst="orthographicFront"/>
            <a:lightRig rig="threePt" dir="t"/>
          </a:scene3d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A4A32FE-455B-4387-8DFB-E4AAAA06367B}"/>
                </a:ext>
              </a:extLst>
            </p:cNvPr>
            <p:cNvSpPr/>
            <p:nvPr/>
          </p:nvSpPr>
          <p:spPr>
            <a:xfrm>
              <a:off x="2401996" y="0"/>
              <a:ext cx="1644842" cy="153479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D878A1B-5290-40F3-A460-F875F6B7D2FE}"/>
                </a:ext>
              </a:extLst>
            </p:cNvPr>
            <p:cNvSpPr txBox="1"/>
            <p:nvPr/>
          </p:nvSpPr>
          <p:spPr>
            <a:xfrm>
              <a:off x="2642878" y="224765"/>
              <a:ext cx="1163078" cy="1085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chemeClr val="bg1"/>
                  </a:solidFill>
                  <a:latin typeface="SutonnyMJ" pitchFamily="2" charset="0"/>
                </a:rPr>
                <a:t>Zvobv</a:t>
              </a:r>
              <a:endParaRPr lang="en-US" sz="3600" kern="1200" dirty="0">
                <a:solidFill>
                  <a:schemeClr val="bg1"/>
                </a:solidFill>
                <a:latin typeface="SutonnyMJ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F5CA7C-A597-4C3C-BC56-0AD8330B9F28}"/>
              </a:ext>
            </a:extLst>
          </p:cNvPr>
          <p:cNvGrpSpPr/>
          <p:nvPr/>
        </p:nvGrpSpPr>
        <p:grpSpPr>
          <a:xfrm>
            <a:off x="5867400" y="4038600"/>
            <a:ext cx="1815954" cy="1536936"/>
            <a:chOff x="1905969" y="3390663"/>
            <a:chExt cx="1815954" cy="1536936"/>
          </a:xfrm>
          <a:scene3d>
            <a:camera prst="orthographicFront"/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070A12-FCE1-4CA2-B25D-84AD319C8CBC}"/>
                </a:ext>
              </a:extLst>
            </p:cNvPr>
            <p:cNvSpPr/>
            <p:nvPr/>
          </p:nvSpPr>
          <p:spPr>
            <a:xfrm>
              <a:off x="1905969" y="3390663"/>
              <a:ext cx="1815954" cy="1536936"/>
            </a:xfrm>
            <a:prstGeom prst="ellipse">
              <a:avLst/>
            </a:prstGeom>
            <a:solidFill>
              <a:srgbClr val="FF9900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>
              <a:extLst>
                <a:ext uri="{FF2B5EF4-FFF2-40B4-BE49-F238E27FC236}">
                  <a16:creationId xmlns:a16="http://schemas.microsoft.com/office/drawing/2014/main" id="{77F53C0A-03B4-4A28-80FE-D4CB784C157E}"/>
                </a:ext>
              </a:extLst>
            </p:cNvPr>
            <p:cNvSpPr txBox="1"/>
            <p:nvPr/>
          </p:nvSpPr>
          <p:spPr>
            <a:xfrm>
              <a:off x="2171909" y="3615742"/>
              <a:ext cx="1284074" cy="10867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rgbClr val="002060"/>
                  </a:solidFill>
                  <a:latin typeface="SutonnyMJ" pitchFamily="2" charset="0"/>
                </a:rPr>
                <a:t>D‡Ïk</a:t>
              </a:r>
              <a:r>
                <a:rPr lang="en-US" sz="2400" b="1" kern="1200" dirty="0">
                  <a:solidFill>
                    <a:srgbClr val="002060"/>
                  </a:solidFill>
                  <a:latin typeface="SutonnyMJ" pitchFamily="2" charset="0"/>
                </a:rPr>
                <a:t>¨ </a:t>
              </a:r>
              <a:r>
                <a:rPr lang="en-US" sz="2400" b="1" kern="1200" dirty="0" err="1">
                  <a:solidFill>
                    <a:srgbClr val="002060"/>
                  </a:solidFill>
                  <a:latin typeface="SutonnyMJ" pitchFamily="2" charset="0"/>
                </a:rPr>
                <a:t>mvab</a:t>
              </a:r>
              <a:endParaRPr lang="en-US" sz="2400" kern="1200" dirty="0">
                <a:solidFill>
                  <a:srgbClr val="002060"/>
                </a:solidFill>
                <a:latin typeface="SutonnyMJ" pitchFamily="2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0D382DD-E22B-4F91-A26C-9269C8CD6B9A}"/>
              </a:ext>
            </a:extLst>
          </p:cNvPr>
          <p:cNvSpPr/>
          <p:nvPr/>
        </p:nvSpPr>
        <p:spPr>
          <a:xfrm>
            <a:off x="5486400" y="1600200"/>
            <a:ext cx="1828800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C0AF2F-F285-47DA-B878-AAA47879D395}"/>
              </a:ext>
            </a:extLst>
          </p:cNvPr>
          <p:cNvSpPr/>
          <p:nvPr/>
        </p:nvSpPr>
        <p:spPr>
          <a:xfrm>
            <a:off x="3581400" y="2514600"/>
            <a:ext cx="1981200" cy="16002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E1BB13C-7DDD-4CCA-B906-60B6C856FB00}"/>
              </a:ext>
            </a:extLst>
          </p:cNvPr>
          <p:cNvSpPr/>
          <p:nvPr/>
        </p:nvSpPr>
        <p:spPr>
          <a:xfrm rot="5599044">
            <a:off x="6511411" y="3451279"/>
            <a:ext cx="975712" cy="339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568B181-DB52-47E2-A38B-B9649C43C98F}"/>
              </a:ext>
            </a:extLst>
          </p:cNvPr>
          <p:cNvSpPr/>
          <p:nvPr/>
        </p:nvSpPr>
        <p:spPr>
          <a:xfrm rot="10628787">
            <a:off x="4192085" y="4776246"/>
            <a:ext cx="1442211" cy="361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9E3DE34-7155-41E0-A9BD-E72C55F3AB18}"/>
              </a:ext>
            </a:extLst>
          </p:cNvPr>
          <p:cNvSpPr/>
          <p:nvPr/>
        </p:nvSpPr>
        <p:spPr>
          <a:xfrm rot="12401056">
            <a:off x="3276600" y="27432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CF85E32-C313-4CAA-AA00-2DA957588614}"/>
              </a:ext>
            </a:extLst>
          </p:cNvPr>
          <p:cNvSpPr/>
          <p:nvPr/>
        </p:nvSpPr>
        <p:spPr>
          <a:xfrm>
            <a:off x="3733800" y="2209800"/>
            <a:ext cx="1447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D503892-6BE2-4B29-9446-5F68C1C5A9F0}"/>
              </a:ext>
            </a:extLst>
          </p:cNvPr>
          <p:cNvSpPr/>
          <p:nvPr/>
        </p:nvSpPr>
        <p:spPr>
          <a:xfrm rot="16503300">
            <a:off x="2148118" y="3380937"/>
            <a:ext cx="673339" cy="339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2E688E9-F286-4255-84C9-4EDD5A751E42}"/>
              </a:ext>
            </a:extLst>
          </p:cNvPr>
          <p:cNvSpPr/>
          <p:nvPr/>
        </p:nvSpPr>
        <p:spPr>
          <a:xfrm>
            <a:off x="1752600" y="4038600"/>
            <a:ext cx="1676400" cy="152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9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25 L 3.33333E-6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7" grpId="0" animBg="1"/>
      <p:bldP spid="28" grpId="0" animBg="1"/>
      <p:bldP spid="30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710</TotalTime>
  <Words>503</Words>
  <Application>Microsoft Office PowerPoint</Application>
  <PresentationFormat>On-screen Show (4:3)</PresentationFormat>
  <Paragraphs>85</Paragraphs>
  <Slides>20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Gill Sans MT</vt:lpstr>
      <vt:lpstr>NikoshBAN</vt:lpstr>
      <vt:lpstr>SutonnyMJ</vt:lpstr>
      <vt:lpstr>Times New Roman</vt:lpstr>
      <vt:lpstr>Wingdings</vt:lpstr>
      <vt:lpstr>Gallery</vt:lpstr>
      <vt:lpstr>Packager Shell Object</vt:lpstr>
      <vt:lpstr>PowerPoint Presentation</vt:lpstr>
      <vt:lpstr>উপস্থাপনায়: মোহাম্মদ নূরুল্লাহ সহকারী অধ্যাপক,বাংলা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প্রেষণা সৃষ্টি ও জিয়ে রাখার উপায় সমূহ: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nurullah</dc:creator>
  <cp:lastModifiedBy>nurullah</cp:lastModifiedBy>
  <cp:revision>173</cp:revision>
  <dcterms:created xsi:type="dcterms:W3CDTF">2006-08-16T00:00:00Z</dcterms:created>
  <dcterms:modified xsi:type="dcterms:W3CDTF">2019-06-30T03:36:37Z</dcterms:modified>
</cp:coreProperties>
</file>