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62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81663-5A1E-495C-BD7A-919F7C5FADD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CF3CD-04F4-4897-A969-F8849CBEB484}" type="pres">
      <dgm:prSet presAssocID="{F3681663-5A1E-495C-BD7A-919F7C5FAD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C73A0-F881-4D73-AA74-05A9CE18F4B0}" type="presOf" srcId="{F3681663-5A1E-495C-BD7A-919F7C5FADD4}" destId="{40ACF3CD-04F4-4897-A969-F8849CBEB484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A1DE-E3E1-4BA7-A1E8-ECCC3EE0D99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54C6-B9A3-4B25-B9F4-79A4CB7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hyperlink" Target="mailto:chumkidas200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04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Elephant" pitchFamily="18" charset="0"/>
              </a:rPr>
              <a:t>WELCOME</a:t>
            </a:r>
            <a:endParaRPr lang="en-US" sz="4400" dirty="0">
              <a:solidFill>
                <a:srgbClr val="00B050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67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Bingo game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1" y="265022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Island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700" y="53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.W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6018" y="4126468"/>
            <a:ext cx="20019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aterfall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805259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Wonderful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78412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opular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300" y="149173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isit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495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018" y="291764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Beach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30706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Tourist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1900" y="466252"/>
            <a:ext cx="1219200" cy="15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03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at page -46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436" y="2667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Teachers loud reading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036" y="486351"/>
            <a:ext cx="3200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002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170" y="321690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Lets read by change role.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81000"/>
            <a:ext cx="1278946" cy="1297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509" y="1835727"/>
            <a:ext cx="2867025" cy="2831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4591" y="73743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reading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en-US" sz="40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845" y="1676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1.What is the most tourist spots in Bangladesh?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2895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2.Where is the beautiful tea garden?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4038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3.What is the name of special places?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47184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G.W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6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WH questions by underline word.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6373" y="980420"/>
            <a:ext cx="524914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check the answer.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508" y="179211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1.This Island is the </a:t>
            </a:r>
            <a:r>
              <a:rPr lang="en-US" sz="28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Bay of Bengal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60307"/>
            <a:ext cx="69064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2.We can go by </a:t>
            </a:r>
            <a:r>
              <a:rPr lang="en-US" sz="28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wooden boats or sea truck. 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504" y="4131677"/>
            <a:ext cx="814301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3.Tamal  tells  Andy about is the name of </a:t>
            </a:r>
            <a:r>
              <a:rPr lang="en-US" sz="28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 Martin Island.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760" y="2315335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is this Island?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085784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name of the Island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tells Andy about?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023" y="348767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can you go the coral Island?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31330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.W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80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puzzle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87932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3136549"/>
              </p:ext>
            </p:extLst>
          </p:nvPr>
        </p:nvGraphicFramePr>
        <p:xfrm>
          <a:off x="419100" y="1308100"/>
          <a:ext cx="8382000" cy="485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00100"/>
                <a:gridCol w="876300"/>
                <a:gridCol w="838200"/>
                <a:gridCol w="838200"/>
              </a:tblGrid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nut 5"/>
          <p:cNvSpPr/>
          <p:nvPr/>
        </p:nvSpPr>
        <p:spPr>
          <a:xfrm>
            <a:off x="304800" y="2438400"/>
            <a:ext cx="6019800" cy="533400"/>
          </a:xfrm>
          <a:prstGeom prst="donut">
            <a:avLst>
              <a:gd name="adj" fmla="val 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286000" y="3581400"/>
            <a:ext cx="5715000" cy="838200"/>
          </a:xfrm>
          <a:prstGeom prst="donut">
            <a:avLst>
              <a:gd name="adj" fmla="val 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 rot="2174933">
            <a:off x="-525554" y="3809523"/>
            <a:ext cx="7451906" cy="723461"/>
          </a:xfrm>
          <a:prstGeom prst="donut">
            <a:avLst>
              <a:gd name="adj" fmla="val 3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4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 Work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1400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will write five sentences about your recent visits place.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57200"/>
            <a:ext cx="295275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0001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28"/>
          <a:stretch/>
        </p:blipFill>
        <p:spPr>
          <a:xfrm>
            <a:off x="304799" y="104801"/>
            <a:ext cx="8607071" cy="6295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33400"/>
            <a:ext cx="5943600" cy="304698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See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en-US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you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en-US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soon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00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6931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Teacher’s identity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314950" y="152400"/>
          <a:ext cx="30670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066800"/>
            <a:ext cx="48520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Chumki</a:t>
            </a:r>
            <a:r>
              <a:rPr lang="en-US" sz="4000" b="1" dirty="0">
                <a:solidFill>
                  <a:srgbClr val="002060"/>
                </a:solidFill>
              </a:rPr>
              <a:t> Das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Assistant teacher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Gonabelai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Govt.Primary</a:t>
            </a:r>
            <a:r>
              <a:rPr lang="en-US" sz="2800" b="1" dirty="0">
                <a:solidFill>
                  <a:srgbClr val="0070C0"/>
                </a:solidFill>
              </a:rPr>
              <a:t> School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Vekatmary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Rampal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Bagherhat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E-mail: </a:t>
            </a:r>
            <a:r>
              <a:rPr lang="en-US" sz="2400" b="1" dirty="0">
                <a:solidFill>
                  <a:srgbClr val="002060"/>
                </a:solidFill>
                <a:hlinkClick r:id="rId7"/>
              </a:rPr>
              <a:t>chumkidas2002@gmail.com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Cell phone Number-01718829182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Class-5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Subject-English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Unit: 12,L-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Lesson: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1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370" y="1898793"/>
            <a:ext cx="4771030" cy="33120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609600"/>
            <a:ext cx="46482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Where is it?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5562600"/>
            <a:ext cx="50292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This is Saint Martin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370" y="62246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latin typeface="Times New Roman" pitchFamily="18" charset="0"/>
                <a:cs typeface="Times New Roman" pitchFamily="18" charset="0"/>
              </a:rPr>
              <a:t>Todays lesson is</a:t>
            </a:r>
            <a:endParaRPr lang="en-US" sz="44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far is 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aints Martin’s ?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370" y="1898793"/>
            <a:ext cx="42672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37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153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this lesson’s students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599"/>
            <a:ext cx="76962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5.1.3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silently with understanding dialogues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8.1.1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sentences using words and phrases given in the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extbook.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25" b="100000" l="7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6981" y="4564430"/>
            <a:ext cx="2999310" cy="22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0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36856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Tourist spot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685800"/>
            <a:ext cx="3581400" cy="3582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2133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Wanderer place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334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 garden is attractive tourist spot.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9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62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Waterfalls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674682"/>
            <a:ext cx="2897909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509" y="2208311"/>
            <a:ext cx="312189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source of water over a hill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Madhapkundu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waterfalls is located in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Moulobhibazar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14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98958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650" y="1912644"/>
            <a:ext cx="31623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 particular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894" y="4229100"/>
            <a:ext cx="780638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Birthday is the special day to me.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096" y="920353"/>
            <a:ext cx="2912918" cy="2912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713" y="381000"/>
            <a:ext cx="719138" cy="10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56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sp>
        <p:nvSpPr>
          <p:cNvPr id="4" name="Arc 3"/>
          <p:cNvSpPr/>
          <p:nvPr/>
        </p:nvSpPr>
        <p:spPr>
          <a:xfrm rot="5131310">
            <a:off x="1888617" y="2564181"/>
            <a:ext cx="2109868" cy="2209800"/>
          </a:xfrm>
          <a:prstGeom prst="arc">
            <a:avLst>
              <a:gd name="adj1" fmla="val 5622566"/>
              <a:gd name="adj2" fmla="val 5627263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92838"/>
            <a:ext cx="35433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Wonderful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3662" y="1685170"/>
            <a:ext cx="29838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 strange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731600"/>
            <a:ext cx="7332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Cox’s bazar is a wonderful place.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260" y="765837"/>
            <a:ext cx="260128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93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349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9</cp:revision>
  <dcterms:created xsi:type="dcterms:W3CDTF">2020-02-12T17:40:17Z</dcterms:created>
  <dcterms:modified xsi:type="dcterms:W3CDTF">2020-02-18T07:19:59Z</dcterms:modified>
</cp:coreProperties>
</file>