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340"/>
    <a:srgbClr val="007A37"/>
    <a:srgbClr val="6308C8"/>
    <a:srgbClr val="A5A5A5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1660-96BE-4CDC-91AC-123157503F12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99221-7990-4A72-8E39-48AE438D2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9221-7990-4A72-8E39-48AE438D2D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2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5"/>
            </a:avLst>
          </a:prstGeom>
          <a:solidFill>
            <a:srgbClr val="00206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15900" y="203200"/>
            <a:ext cx="11785600" cy="6438900"/>
          </a:xfrm>
          <a:prstGeom prst="frame">
            <a:avLst>
              <a:gd name="adj1" fmla="val 1652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03" y="2423833"/>
            <a:ext cx="5509846" cy="360777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8185" y="984738"/>
            <a:ext cx="10316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gradFill>
                  <a:gsLst>
                    <a:gs pos="14000">
                      <a:srgbClr val="6308C8">
                        <a:alpha val="84706"/>
                      </a:srgbClr>
                    </a:gs>
                    <a:gs pos="45000">
                      <a:srgbClr val="007A37"/>
                    </a:gs>
                    <a:gs pos="78000">
                      <a:srgbClr val="002060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 </a:t>
            </a:r>
            <a:endParaRPr lang="en-GB" sz="4000" b="1" dirty="0">
              <a:gradFill>
                <a:gsLst>
                  <a:gs pos="14000">
                    <a:srgbClr val="6308C8">
                      <a:alpha val="84706"/>
                    </a:srgbClr>
                  </a:gs>
                  <a:gs pos="45000">
                    <a:srgbClr val="007A37"/>
                  </a:gs>
                  <a:gs pos="78000">
                    <a:srgbClr val="002060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0114" y="717452"/>
            <a:ext cx="8757431" cy="4408868"/>
            <a:chOff x="228600" y="0"/>
            <a:chExt cx="8757431" cy="4408868"/>
          </a:xfrm>
        </p:grpSpPr>
        <p:pic>
          <p:nvPicPr>
            <p:cNvPr id="3" name="Picture 2" descr="d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0"/>
              <a:ext cx="3962400" cy="4408868"/>
            </a:xfrm>
            <a:prstGeom prst="rect">
              <a:avLst/>
            </a:prstGeom>
          </p:spPr>
        </p:pic>
        <p:pic>
          <p:nvPicPr>
            <p:cNvPr id="4" name="Picture 3" descr="imagesrerer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0"/>
              <a:ext cx="4795031" cy="4267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90114" y="5266997"/>
            <a:ext cx="8763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মেলায়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বাঙ্গি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তরমুজ,মুড়ি-মুড়কি,জিলাপি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বাতাসার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ff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1" y="492369"/>
            <a:ext cx="4170968" cy="4267200"/>
          </a:xfrm>
          <a:prstGeom prst="rect">
            <a:avLst/>
          </a:prstGeom>
        </p:spPr>
      </p:pic>
      <p:pic>
        <p:nvPicPr>
          <p:cNvPr id="3" name="Picture 2" descr="2015_11_16_11_45_57_o2epV1GWC9mlzyZwhPGqqj7Pvhuz3i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657" y="492369"/>
            <a:ext cx="4910667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441835" y="5170997"/>
            <a:ext cx="8458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জিলাপি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মুড়ি_মুড়কি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9649" y="506437"/>
            <a:ext cx="8940047" cy="5791200"/>
            <a:chOff x="0" y="0"/>
            <a:chExt cx="8940047" cy="5791200"/>
          </a:xfrm>
        </p:grpSpPr>
        <p:pic>
          <p:nvPicPr>
            <p:cNvPr id="3" name="Picture 2" descr="trt5t4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2438400"/>
              <a:ext cx="5358647" cy="3352800"/>
            </a:xfrm>
            <a:prstGeom prst="rect">
              <a:avLst/>
            </a:prstGeom>
          </p:spPr>
        </p:pic>
        <p:pic>
          <p:nvPicPr>
            <p:cNvPr id="4" name="Picture 3" descr="7361373146_b49777ec78_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581400" cy="32004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589649" y="4920941"/>
            <a:ext cx="3581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ty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1167619"/>
            <a:ext cx="3810000" cy="3810000"/>
          </a:xfrm>
          <a:prstGeom prst="rect">
            <a:avLst/>
          </a:prstGeom>
        </p:spPr>
      </p:pic>
      <p:pic>
        <p:nvPicPr>
          <p:cNvPr id="3" name="Picture 2" descr="g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69" y="1036677"/>
            <a:ext cx="4648200" cy="3117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7951" y="5133668"/>
            <a:ext cx="807720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0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65" y="766229"/>
            <a:ext cx="3649949" cy="4105275"/>
          </a:xfrm>
          <a:prstGeom prst="rect">
            <a:avLst/>
          </a:prstGeom>
        </p:spPr>
      </p:pic>
      <p:pic>
        <p:nvPicPr>
          <p:cNvPr id="3" name="Picture 2" descr="bghjj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91" y="762000"/>
            <a:ext cx="5486400" cy="4109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7493" y="4871504"/>
            <a:ext cx="845820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" dirty="0" smtClean="0">
                <a:latin typeface="NikoshBAN" pitchFamily="2" charset="0"/>
                <a:cs typeface="NikoshBAN" pitchFamily="2" charset="0"/>
              </a:rPr>
              <a:t>[[[[[[[[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কুমোরদের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পরম্পরায়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787" y="379828"/>
            <a:ext cx="5233182" cy="1925836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 descr="ador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24" y="2686930"/>
            <a:ext cx="5054981" cy="300345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4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2" y="1269242"/>
            <a:ext cx="10863618" cy="30777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113" y="718446"/>
            <a:ext cx="212548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623" y="1719618"/>
            <a:ext cx="825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১.আনন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 কখন মেলা বসে?     </a:t>
            </a:r>
            <a:endParaRPr lang="en-GB" sz="3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834" y="2348738"/>
            <a:ext cx="57047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২.পোড়ামাটির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ফলকের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কী?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0649" y="547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7036660" y="762596"/>
            <a:ext cx="13021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655093" y="1364777"/>
            <a:ext cx="996286" cy="4872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01623" y="3071756"/>
            <a:ext cx="620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৩.গ্রামের শিল্পীরা রং তৈরি করেন কিভাবে?</a:t>
            </a:r>
            <a:endParaRPr lang="en-GB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8685767" y="6237027"/>
            <a:ext cx="45719" cy="122830"/>
          </a:xfrm>
          <a:custGeom>
            <a:avLst/>
            <a:gdLst>
              <a:gd name="connsiteX0" fmla="*/ 2254961 w 2951546"/>
              <a:gd name="connsiteY0" fmla="*/ 218783 h 1351547"/>
              <a:gd name="connsiteX1" fmla="*/ 2254961 w 2951546"/>
              <a:gd name="connsiteY1" fmla="*/ 218783 h 1351547"/>
              <a:gd name="connsiteX2" fmla="*/ 2145779 w 2951546"/>
              <a:gd name="connsiteY2" fmla="*/ 437147 h 1351547"/>
              <a:gd name="connsiteX3" fmla="*/ 2091188 w 2951546"/>
              <a:gd name="connsiteY3" fmla="*/ 573624 h 1351547"/>
              <a:gd name="connsiteX4" fmla="*/ 2077540 w 2951546"/>
              <a:gd name="connsiteY4" fmla="*/ 600920 h 1351547"/>
              <a:gd name="connsiteX5" fmla="*/ 1067606 w 2951546"/>
              <a:gd name="connsiteY5" fmla="*/ 287021 h 1351547"/>
              <a:gd name="connsiteX6" fmla="*/ 1204084 w 2951546"/>
              <a:gd name="connsiteY6" fmla="*/ 259726 h 1351547"/>
              <a:gd name="connsiteX7" fmla="*/ 1258675 w 2951546"/>
              <a:gd name="connsiteY7" fmla="*/ 232430 h 1351547"/>
              <a:gd name="connsiteX8" fmla="*/ 1299618 w 2951546"/>
              <a:gd name="connsiteY8" fmla="*/ 218783 h 1351547"/>
              <a:gd name="connsiteX9" fmla="*/ 1517982 w 2951546"/>
              <a:gd name="connsiteY9" fmla="*/ 232430 h 1351547"/>
              <a:gd name="connsiteX10" fmla="*/ 1572573 w 2951546"/>
              <a:gd name="connsiteY10" fmla="*/ 246078 h 1351547"/>
              <a:gd name="connsiteX11" fmla="*/ 1654460 w 2951546"/>
              <a:gd name="connsiteY11" fmla="*/ 259726 h 1351547"/>
              <a:gd name="connsiteX12" fmla="*/ 1831881 w 2951546"/>
              <a:gd name="connsiteY12" fmla="*/ 287021 h 1351547"/>
              <a:gd name="connsiteX13" fmla="*/ 1900119 w 2951546"/>
              <a:gd name="connsiteY13" fmla="*/ 300669 h 1351547"/>
              <a:gd name="connsiteX14" fmla="*/ 1941063 w 2951546"/>
              <a:gd name="connsiteY14" fmla="*/ 314317 h 1351547"/>
              <a:gd name="connsiteX15" fmla="*/ 2268609 w 2951546"/>
              <a:gd name="connsiteY15" fmla="*/ 327965 h 1351547"/>
              <a:gd name="connsiteX16" fmla="*/ 2295904 w 2951546"/>
              <a:gd name="connsiteY16" fmla="*/ 450795 h 1351547"/>
              <a:gd name="connsiteX17" fmla="*/ 2309552 w 2951546"/>
              <a:gd name="connsiteY17" fmla="*/ 559977 h 1351547"/>
              <a:gd name="connsiteX18" fmla="*/ 2377791 w 2951546"/>
              <a:gd name="connsiteY18" fmla="*/ 710102 h 1351547"/>
              <a:gd name="connsiteX19" fmla="*/ 2432382 w 2951546"/>
              <a:gd name="connsiteY19" fmla="*/ 873875 h 1351547"/>
              <a:gd name="connsiteX20" fmla="*/ 2500621 w 2951546"/>
              <a:gd name="connsiteY20" fmla="*/ 1037648 h 1351547"/>
              <a:gd name="connsiteX21" fmla="*/ 2582507 w 2951546"/>
              <a:gd name="connsiteY21" fmla="*/ 1174126 h 1351547"/>
              <a:gd name="connsiteX22" fmla="*/ 2637098 w 2951546"/>
              <a:gd name="connsiteY22" fmla="*/ 1242365 h 1351547"/>
              <a:gd name="connsiteX23" fmla="*/ 2705337 w 2951546"/>
              <a:gd name="connsiteY23" fmla="*/ 1351547 h 1351547"/>
              <a:gd name="connsiteX24" fmla="*/ 2718985 w 2951546"/>
              <a:gd name="connsiteY24" fmla="*/ 1310604 h 1351547"/>
              <a:gd name="connsiteX25" fmla="*/ 2746281 w 2951546"/>
              <a:gd name="connsiteY25" fmla="*/ 1269660 h 1351547"/>
              <a:gd name="connsiteX26" fmla="*/ 2759928 w 2951546"/>
              <a:gd name="connsiteY26" fmla="*/ 1201421 h 1351547"/>
              <a:gd name="connsiteX27" fmla="*/ 2773576 w 2951546"/>
              <a:gd name="connsiteY27" fmla="*/ 1119535 h 1351547"/>
              <a:gd name="connsiteX28" fmla="*/ 2787224 w 2951546"/>
              <a:gd name="connsiteY28" fmla="*/ 1024001 h 1351547"/>
              <a:gd name="connsiteX29" fmla="*/ 2800872 w 2951546"/>
              <a:gd name="connsiteY29" fmla="*/ 969410 h 1351547"/>
              <a:gd name="connsiteX30" fmla="*/ 2828167 w 2951546"/>
              <a:gd name="connsiteY30" fmla="*/ 778341 h 1351547"/>
              <a:gd name="connsiteX31" fmla="*/ 2841815 w 2951546"/>
              <a:gd name="connsiteY31" fmla="*/ 655511 h 1351547"/>
              <a:gd name="connsiteX32" fmla="*/ 2855463 w 2951546"/>
              <a:gd name="connsiteY32" fmla="*/ 600920 h 1351547"/>
              <a:gd name="connsiteX33" fmla="*/ 2869110 w 2951546"/>
              <a:gd name="connsiteY33" fmla="*/ 519033 h 1351547"/>
              <a:gd name="connsiteX34" fmla="*/ 2896406 w 2951546"/>
              <a:gd name="connsiteY34" fmla="*/ 368908 h 1351547"/>
              <a:gd name="connsiteX35" fmla="*/ 2937349 w 2951546"/>
              <a:gd name="connsiteY35" fmla="*/ 164192 h 1351547"/>
              <a:gd name="connsiteX36" fmla="*/ 2950997 w 2951546"/>
              <a:gd name="connsiteY36" fmla="*/ 55010 h 1351547"/>
              <a:gd name="connsiteX37" fmla="*/ 2937349 w 2951546"/>
              <a:gd name="connsiteY37" fmla="*/ 418 h 1351547"/>
              <a:gd name="connsiteX38" fmla="*/ 2882758 w 2951546"/>
              <a:gd name="connsiteY38" fmla="*/ 41362 h 1351547"/>
              <a:gd name="connsiteX39" fmla="*/ 2800872 w 2951546"/>
              <a:gd name="connsiteY39" fmla="*/ 95953 h 1351547"/>
              <a:gd name="connsiteX40" fmla="*/ 2568860 w 2951546"/>
              <a:gd name="connsiteY40" fmla="*/ 232430 h 1351547"/>
              <a:gd name="connsiteX41" fmla="*/ 2173075 w 2951546"/>
              <a:gd name="connsiteY41" fmla="*/ 396204 h 1351547"/>
              <a:gd name="connsiteX42" fmla="*/ 1627164 w 2951546"/>
              <a:gd name="connsiteY42" fmla="*/ 628216 h 1351547"/>
              <a:gd name="connsiteX43" fmla="*/ 1272322 w 2951546"/>
              <a:gd name="connsiteY43" fmla="*/ 751045 h 1351547"/>
              <a:gd name="connsiteX44" fmla="*/ 972072 w 2951546"/>
              <a:gd name="connsiteY44" fmla="*/ 887523 h 1351547"/>
              <a:gd name="connsiteX45" fmla="*/ 426161 w 2951546"/>
              <a:gd name="connsiteY45" fmla="*/ 1092239 h 1351547"/>
              <a:gd name="connsiteX46" fmla="*/ 276036 w 2951546"/>
              <a:gd name="connsiteY46" fmla="*/ 1160478 h 1351547"/>
              <a:gd name="connsiteX47" fmla="*/ 57672 w 2951546"/>
              <a:gd name="connsiteY47" fmla="*/ 1256013 h 1351547"/>
              <a:gd name="connsiteX48" fmla="*/ 3081 w 2951546"/>
              <a:gd name="connsiteY48" fmla="*/ 1296956 h 1351547"/>
              <a:gd name="connsiteX49" fmla="*/ 84967 w 2951546"/>
              <a:gd name="connsiteY49" fmla="*/ 1283308 h 1351547"/>
              <a:gd name="connsiteX50" fmla="*/ 139558 w 2951546"/>
              <a:gd name="connsiteY50" fmla="*/ 1256013 h 1351547"/>
              <a:gd name="connsiteX51" fmla="*/ 180501 w 2951546"/>
              <a:gd name="connsiteY51" fmla="*/ 1242365 h 1351547"/>
              <a:gd name="connsiteX52" fmla="*/ 221445 w 2951546"/>
              <a:gd name="connsiteY52" fmla="*/ 1215069 h 1351547"/>
              <a:gd name="connsiteX53" fmla="*/ 289684 w 2951546"/>
              <a:gd name="connsiteY53" fmla="*/ 1187774 h 1351547"/>
              <a:gd name="connsiteX54" fmla="*/ 385218 w 2951546"/>
              <a:gd name="connsiteY54" fmla="*/ 1146830 h 1351547"/>
              <a:gd name="connsiteX55" fmla="*/ 453457 w 2951546"/>
              <a:gd name="connsiteY55" fmla="*/ 1078592 h 1351547"/>
              <a:gd name="connsiteX56" fmla="*/ 603582 w 2951546"/>
              <a:gd name="connsiteY56" fmla="*/ 983057 h 1351547"/>
              <a:gd name="connsiteX57" fmla="*/ 644525 w 2951546"/>
              <a:gd name="connsiteY57" fmla="*/ 955762 h 1351547"/>
              <a:gd name="connsiteX58" fmla="*/ 685469 w 2951546"/>
              <a:gd name="connsiteY58" fmla="*/ 914818 h 1351547"/>
              <a:gd name="connsiteX59" fmla="*/ 794651 w 2951546"/>
              <a:gd name="connsiteY59" fmla="*/ 860227 h 1351547"/>
              <a:gd name="connsiteX60" fmla="*/ 931128 w 2951546"/>
              <a:gd name="connsiteY60" fmla="*/ 791989 h 1351547"/>
              <a:gd name="connsiteX61" fmla="*/ 1053958 w 2951546"/>
              <a:gd name="connsiteY61" fmla="*/ 737398 h 1351547"/>
              <a:gd name="connsiteX62" fmla="*/ 1094901 w 2951546"/>
              <a:gd name="connsiteY62" fmla="*/ 723750 h 1351547"/>
              <a:gd name="connsiteX63" fmla="*/ 1135845 w 2951546"/>
              <a:gd name="connsiteY63" fmla="*/ 696454 h 1351547"/>
              <a:gd name="connsiteX64" fmla="*/ 1217731 w 2951546"/>
              <a:gd name="connsiteY64" fmla="*/ 669159 h 1351547"/>
              <a:gd name="connsiteX65" fmla="*/ 1272322 w 2951546"/>
              <a:gd name="connsiteY65" fmla="*/ 614568 h 1351547"/>
              <a:gd name="connsiteX66" fmla="*/ 1313266 w 2951546"/>
              <a:gd name="connsiteY66" fmla="*/ 600920 h 1351547"/>
              <a:gd name="connsiteX67" fmla="*/ 1408800 w 2951546"/>
              <a:gd name="connsiteY67" fmla="*/ 573624 h 1351547"/>
              <a:gd name="connsiteX68" fmla="*/ 1804585 w 2951546"/>
              <a:gd name="connsiteY68" fmla="*/ 491738 h 1351547"/>
              <a:gd name="connsiteX69" fmla="*/ 1941063 w 2951546"/>
              <a:gd name="connsiteY69" fmla="*/ 1051296 h 13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51546" h="1351547">
                <a:moveTo>
                  <a:pt x="2254961" y="218783"/>
                </a:moveTo>
                <a:lnTo>
                  <a:pt x="2254961" y="218783"/>
                </a:lnTo>
                <a:cubicBezTo>
                  <a:pt x="2218567" y="291571"/>
                  <a:pt x="2179882" y="363258"/>
                  <a:pt x="2145779" y="437147"/>
                </a:cubicBezTo>
                <a:cubicBezTo>
                  <a:pt x="2125246" y="481634"/>
                  <a:pt x="2110033" y="528396"/>
                  <a:pt x="2091188" y="573624"/>
                </a:cubicBezTo>
                <a:cubicBezTo>
                  <a:pt x="2087275" y="583014"/>
                  <a:pt x="2082089" y="591821"/>
                  <a:pt x="2077540" y="600920"/>
                </a:cubicBezTo>
                <a:lnTo>
                  <a:pt x="1067606" y="287021"/>
                </a:lnTo>
                <a:cubicBezTo>
                  <a:pt x="1113099" y="277923"/>
                  <a:pt x="1159475" y="272471"/>
                  <a:pt x="1204084" y="259726"/>
                </a:cubicBezTo>
                <a:cubicBezTo>
                  <a:pt x="1223646" y="254137"/>
                  <a:pt x="1239975" y="240444"/>
                  <a:pt x="1258675" y="232430"/>
                </a:cubicBezTo>
                <a:cubicBezTo>
                  <a:pt x="1271898" y="226763"/>
                  <a:pt x="1285970" y="223332"/>
                  <a:pt x="1299618" y="218783"/>
                </a:cubicBezTo>
                <a:cubicBezTo>
                  <a:pt x="1372406" y="223332"/>
                  <a:pt x="1445414" y="225173"/>
                  <a:pt x="1517982" y="232430"/>
                </a:cubicBezTo>
                <a:cubicBezTo>
                  <a:pt x="1536646" y="234296"/>
                  <a:pt x="1554180" y="242399"/>
                  <a:pt x="1572573" y="246078"/>
                </a:cubicBezTo>
                <a:cubicBezTo>
                  <a:pt x="1599708" y="251505"/>
                  <a:pt x="1627164" y="255177"/>
                  <a:pt x="1654460" y="259726"/>
                </a:cubicBezTo>
                <a:cubicBezTo>
                  <a:pt x="1746685" y="290468"/>
                  <a:pt x="1655955" y="263565"/>
                  <a:pt x="1831881" y="287021"/>
                </a:cubicBezTo>
                <a:cubicBezTo>
                  <a:pt x="1854874" y="290087"/>
                  <a:pt x="1877615" y="295043"/>
                  <a:pt x="1900119" y="300669"/>
                </a:cubicBezTo>
                <a:cubicBezTo>
                  <a:pt x="1914076" y="304158"/>
                  <a:pt x="1926716" y="313254"/>
                  <a:pt x="1941063" y="314317"/>
                </a:cubicBezTo>
                <a:cubicBezTo>
                  <a:pt x="2050041" y="322390"/>
                  <a:pt x="2159427" y="323416"/>
                  <a:pt x="2268609" y="327965"/>
                </a:cubicBezTo>
                <a:cubicBezTo>
                  <a:pt x="2279479" y="371445"/>
                  <a:pt x="2288972" y="405735"/>
                  <a:pt x="2295904" y="450795"/>
                </a:cubicBezTo>
                <a:cubicBezTo>
                  <a:pt x="2301481" y="487046"/>
                  <a:pt x="2302991" y="523891"/>
                  <a:pt x="2309552" y="559977"/>
                </a:cubicBezTo>
                <a:cubicBezTo>
                  <a:pt x="2318182" y="607440"/>
                  <a:pt x="2367355" y="678794"/>
                  <a:pt x="2377791" y="710102"/>
                </a:cubicBezTo>
                <a:lnTo>
                  <a:pt x="2432382" y="873875"/>
                </a:lnTo>
                <a:cubicBezTo>
                  <a:pt x="2460104" y="957040"/>
                  <a:pt x="2456595" y="959379"/>
                  <a:pt x="2500621" y="1037648"/>
                </a:cubicBezTo>
                <a:cubicBezTo>
                  <a:pt x="2526631" y="1083888"/>
                  <a:pt x="2549365" y="1132699"/>
                  <a:pt x="2582507" y="1174126"/>
                </a:cubicBezTo>
                <a:cubicBezTo>
                  <a:pt x="2600704" y="1196872"/>
                  <a:pt x="2622111" y="1217387"/>
                  <a:pt x="2637098" y="1242365"/>
                </a:cubicBezTo>
                <a:cubicBezTo>
                  <a:pt x="2714641" y="1371603"/>
                  <a:pt x="2613132" y="1259342"/>
                  <a:pt x="2705337" y="1351547"/>
                </a:cubicBezTo>
                <a:cubicBezTo>
                  <a:pt x="2709886" y="1337899"/>
                  <a:pt x="2712551" y="1323471"/>
                  <a:pt x="2718985" y="1310604"/>
                </a:cubicBezTo>
                <a:cubicBezTo>
                  <a:pt x="2726321" y="1295933"/>
                  <a:pt x="2740522" y="1285019"/>
                  <a:pt x="2746281" y="1269660"/>
                </a:cubicBezTo>
                <a:cubicBezTo>
                  <a:pt x="2754426" y="1247940"/>
                  <a:pt x="2755779" y="1224244"/>
                  <a:pt x="2759928" y="1201421"/>
                </a:cubicBezTo>
                <a:cubicBezTo>
                  <a:pt x="2764878" y="1174195"/>
                  <a:pt x="2769368" y="1146885"/>
                  <a:pt x="2773576" y="1119535"/>
                </a:cubicBezTo>
                <a:cubicBezTo>
                  <a:pt x="2778467" y="1087741"/>
                  <a:pt x="2781470" y="1055650"/>
                  <a:pt x="2787224" y="1024001"/>
                </a:cubicBezTo>
                <a:cubicBezTo>
                  <a:pt x="2790579" y="1005547"/>
                  <a:pt x="2797788" y="987912"/>
                  <a:pt x="2800872" y="969410"/>
                </a:cubicBezTo>
                <a:cubicBezTo>
                  <a:pt x="2811449" y="905949"/>
                  <a:pt x="2821062" y="842284"/>
                  <a:pt x="2828167" y="778341"/>
                </a:cubicBezTo>
                <a:cubicBezTo>
                  <a:pt x="2832716" y="737398"/>
                  <a:pt x="2835551" y="696227"/>
                  <a:pt x="2841815" y="655511"/>
                </a:cubicBezTo>
                <a:cubicBezTo>
                  <a:pt x="2844667" y="636972"/>
                  <a:pt x="2851785" y="619313"/>
                  <a:pt x="2855463" y="600920"/>
                </a:cubicBezTo>
                <a:cubicBezTo>
                  <a:pt x="2860890" y="573785"/>
                  <a:pt x="2865197" y="546427"/>
                  <a:pt x="2869110" y="519033"/>
                </a:cubicBezTo>
                <a:cubicBezTo>
                  <a:pt x="2888399" y="384006"/>
                  <a:pt x="2869647" y="449184"/>
                  <a:pt x="2896406" y="368908"/>
                </a:cubicBezTo>
                <a:cubicBezTo>
                  <a:pt x="2926066" y="190945"/>
                  <a:pt x="2906199" y="257639"/>
                  <a:pt x="2937349" y="164192"/>
                </a:cubicBezTo>
                <a:cubicBezTo>
                  <a:pt x="2941898" y="127798"/>
                  <a:pt x="2950997" y="91687"/>
                  <a:pt x="2950997" y="55010"/>
                </a:cubicBezTo>
                <a:cubicBezTo>
                  <a:pt x="2950997" y="36253"/>
                  <a:pt x="2955742" y="4097"/>
                  <a:pt x="2937349" y="418"/>
                </a:cubicBezTo>
                <a:cubicBezTo>
                  <a:pt x="2915044" y="-4043"/>
                  <a:pt x="2901393" y="28318"/>
                  <a:pt x="2882758" y="41362"/>
                </a:cubicBezTo>
                <a:cubicBezTo>
                  <a:pt x="2855883" y="60175"/>
                  <a:pt x="2828894" y="78896"/>
                  <a:pt x="2800872" y="95953"/>
                </a:cubicBezTo>
                <a:cubicBezTo>
                  <a:pt x="2724229" y="142605"/>
                  <a:pt x="2651768" y="198123"/>
                  <a:pt x="2568860" y="232430"/>
                </a:cubicBezTo>
                <a:lnTo>
                  <a:pt x="2173075" y="396204"/>
                </a:lnTo>
                <a:cubicBezTo>
                  <a:pt x="1991105" y="473541"/>
                  <a:pt x="1814009" y="563539"/>
                  <a:pt x="1627164" y="628216"/>
                </a:cubicBezTo>
                <a:cubicBezTo>
                  <a:pt x="1508883" y="669159"/>
                  <a:pt x="1388703" y="704978"/>
                  <a:pt x="1272322" y="751045"/>
                </a:cubicBezTo>
                <a:cubicBezTo>
                  <a:pt x="1170101" y="791507"/>
                  <a:pt x="1074033" y="846410"/>
                  <a:pt x="972072" y="887523"/>
                </a:cubicBezTo>
                <a:cubicBezTo>
                  <a:pt x="791829" y="960202"/>
                  <a:pt x="603085" y="1011818"/>
                  <a:pt x="426161" y="1092239"/>
                </a:cubicBezTo>
                <a:cubicBezTo>
                  <a:pt x="376119" y="1114985"/>
                  <a:pt x="326560" y="1138825"/>
                  <a:pt x="276036" y="1160478"/>
                </a:cubicBezTo>
                <a:cubicBezTo>
                  <a:pt x="201479" y="1192431"/>
                  <a:pt x="127167" y="1214315"/>
                  <a:pt x="57672" y="1256013"/>
                </a:cubicBezTo>
                <a:cubicBezTo>
                  <a:pt x="38167" y="1267716"/>
                  <a:pt x="-13003" y="1280872"/>
                  <a:pt x="3081" y="1296956"/>
                </a:cubicBezTo>
                <a:cubicBezTo>
                  <a:pt x="22648" y="1316523"/>
                  <a:pt x="57672" y="1287857"/>
                  <a:pt x="84967" y="1283308"/>
                </a:cubicBezTo>
                <a:cubicBezTo>
                  <a:pt x="103164" y="1274210"/>
                  <a:pt x="120858" y="1264027"/>
                  <a:pt x="139558" y="1256013"/>
                </a:cubicBezTo>
                <a:cubicBezTo>
                  <a:pt x="152781" y="1250346"/>
                  <a:pt x="167634" y="1248799"/>
                  <a:pt x="180501" y="1242365"/>
                </a:cubicBezTo>
                <a:cubicBezTo>
                  <a:pt x="195172" y="1235029"/>
                  <a:pt x="206774" y="1222405"/>
                  <a:pt x="221445" y="1215069"/>
                </a:cubicBezTo>
                <a:cubicBezTo>
                  <a:pt x="243357" y="1204113"/>
                  <a:pt x="267772" y="1198730"/>
                  <a:pt x="289684" y="1187774"/>
                </a:cubicBezTo>
                <a:cubicBezTo>
                  <a:pt x="383938" y="1140647"/>
                  <a:pt x="271598" y="1175236"/>
                  <a:pt x="385218" y="1146830"/>
                </a:cubicBezTo>
                <a:cubicBezTo>
                  <a:pt x="548982" y="1037655"/>
                  <a:pt x="307888" y="1205965"/>
                  <a:pt x="453457" y="1078592"/>
                </a:cubicBezTo>
                <a:cubicBezTo>
                  <a:pt x="491589" y="1045226"/>
                  <a:pt x="560441" y="1011818"/>
                  <a:pt x="603582" y="983057"/>
                </a:cubicBezTo>
                <a:cubicBezTo>
                  <a:pt x="617230" y="973959"/>
                  <a:pt x="631924" y="966263"/>
                  <a:pt x="644525" y="955762"/>
                </a:cubicBezTo>
                <a:cubicBezTo>
                  <a:pt x="659353" y="943406"/>
                  <a:pt x="670028" y="926399"/>
                  <a:pt x="685469" y="914818"/>
                </a:cubicBezTo>
                <a:cubicBezTo>
                  <a:pt x="843193" y="796524"/>
                  <a:pt x="686700" y="920200"/>
                  <a:pt x="794651" y="860227"/>
                </a:cubicBezTo>
                <a:cubicBezTo>
                  <a:pt x="927595" y="786369"/>
                  <a:pt x="824441" y="818659"/>
                  <a:pt x="931128" y="791989"/>
                </a:cubicBezTo>
                <a:cubicBezTo>
                  <a:pt x="993165" y="760970"/>
                  <a:pt x="984249" y="763539"/>
                  <a:pt x="1053958" y="737398"/>
                </a:cubicBezTo>
                <a:cubicBezTo>
                  <a:pt x="1067428" y="732347"/>
                  <a:pt x="1082034" y="730184"/>
                  <a:pt x="1094901" y="723750"/>
                </a:cubicBezTo>
                <a:cubicBezTo>
                  <a:pt x="1109572" y="716414"/>
                  <a:pt x="1120856" y="703116"/>
                  <a:pt x="1135845" y="696454"/>
                </a:cubicBezTo>
                <a:cubicBezTo>
                  <a:pt x="1162137" y="684769"/>
                  <a:pt x="1217731" y="669159"/>
                  <a:pt x="1217731" y="669159"/>
                </a:cubicBezTo>
                <a:cubicBezTo>
                  <a:pt x="1235928" y="650962"/>
                  <a:pt x="1251381" y="629526"/>
                  <a:pt x="1272322" y="614568"/>
                </a:cubicBezTo>
                <a:cubicBezTo>
                  <a:pt x="1284029" y="606206"/>
                  <a:pt x="1300043" y="606587"/>
                  <a:pt x="1313266" y="600920"/>
                </a:cubicBezTo>
                <a:cubicBezTo>
                  <a:pt x="1391197" y="567520"/>
                  <a:pt x="1340044" y="573624"/>
                  <a:pt x="1408800" y="573624"/>
                </a:cubicBezTo>
                <a:lnTo>
                  <a:pt x="1804585" y="491738"/>
                </a:lnTo>
                <a:lnTo>
                  <a:pt x="1941063" y="105129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V="1">
            <a:off x="3980649" y="3800902"/>
            <a:ext cx="45719" cy="45719"/>
          </a:xfrm>
          <a:custGeom>
            <a:avLst/>
            <a:gdLst>
              <a:gd name="connsiteX0" fmla="*/ 0 w 4203510"/>
              <a:gd name="connsiteY0" fmla="*/ 2238233 h 2402006"/>
              <a:gd name="connsiteX1" fmla="*/ 0 w 4203510"/>
              <a:gd name="connsiteY1" fmla="*/ 2238233 h 2402006"/>
              <a:gd name="connsiteX2" fmla="*/ 13648 w 4203510"/>
              <a:gd name="connsiteY2" fmla="*/ 2101756 h 2402006"/>
              <a:gd name="connsiteX3" fmla="*/ 54591 w 4203510"/>
              <a:gd name="connsiteY3" fmla="*/ 1978926 h 2402006"/>
              <a:gd name="connsiteX4" fmla="*/ 68239 w 4203510"/>
              <a:gd name="connsiteY4" fmla="*/ 1937982 h 2402006"/>
              <a:gd name="connsiteX5" fmla="*/ 81886 w 4203510"/>
              <a:gd name="connsiteY5" fmla="*/ 1897039 h 2402006"/>
              <a:gd name="connsiteX6" fmla="*/ 122830 w 4203510"/>
              <a:gd name="connsiteY6" fmla="*/ 1883391 h 2402006"/>
              <a:gd name="connsiteX7" fmla="*/ 150125 w 4203510"/>
              <a:gd name="connsiteY7" fmla="*/ 1842448 h 2402006"/>
              <a:gd name="connsiteX8" fmla="*/ 232012 w 4203510"/>
              <a:gd name="connsiteY8" fmla="*/ 1774209 h 2402006"/>
              <a:gd name="connsiteX9" fmla="*/ 272955 w 4203510"/>
              <a:gd name="connsiteY9" fmla="*/ 1760561 h 2402006"/>
              <a:gd name="connsiteX10" fmla="*/ 313898 w 4203510"/>
              <a:gd name="connsiteY10" fmla="*/ 1719618 h 2402006"/>
              <a:gd name="connsiteX11" fmla="*/ 491319 w 4203510"/>
              <a:gd name="connsiteY11" fmla="*/ 1705970 h 2402006"/>
              <a:gd name="connsiteX12" fmla="*/ 532263 w 4203510"/>
              <a:gd name="connsiteY12" fmla="*/ 1719618 h 2402006"/>
              <a:gd name="connsiteX13" fmla="*/ 696036 w 4203510"/>
              <a:gd name="connsiteY13" fmla="*/ 1856096 h 2402006"/>
              <a:gd name="connsiteX14" fmla="*/ 723331 w 4203510"/>
              <a:gd name="connsiteY14" fmla="*/ 1897039 h 2402006"/>
              <a:gd name="connsiteX15" fmla="*/ 750627 w 4203510"/>
              <a:gd name="connsiteY15" fmla="*/ 1978926 h 2402006"/>
              <a:gd name="connsiteX16" fmla="*/ 764275 w 4203510"/>
              <a:gd name="connsiteY16" fmla="*/ 2019869 h 2402006"/>
              <a:gd name="connsiteX17" fmla="*/ 750627 w 4203510"/>
              <a:gd name="connsiteY17" fmla="*/ 2333767 h 2402006"/>
              <a:gd name="connsiteX18" fmla="*/ 736979 w 4203510"/>
              <a:gd name="connsiteY18" fmla="*/ 2374711 h 2402006"/>
              <a:gd name="connsiteX19" fmla="*/ 696036 w 4203510"/>
              <a:gd name="connsiteY19" fmla="*/ 2402006 h 2402006"/>
              <a:gd name="connsiteX20" fmla="*/ 586854 w 4203510"/>
              <a:gd name="connsiteY20" fmla="*/ 2388358 h 2402006"/>
              <a:gd name="connsiteX21" fmla="*/ 573206 w 4203510"/>
              <a:gd name="connsiteY21" fmla="*/ 2347415 h 2402006"/>
              <a:gd name="connsiteX22" fmla="*/ 545910 w 4203510"/>
              <a:gd name="connsiteY22" fmla="*/ 2306472 h 2402006"/>
              <a:gd name="connsiteX23" fmla="*/ 532263 w 4203510"/>
              <a:gd name="connsiteY23" fmla="*/ 2265529 h 2402006"/>
              <a:gd name="connsiteX24" fmla="*/ 545910 w 4203510"/>
              <a:gd name="connsiteY24" fmla="*/ 2115403 h 2402006"/>
              <a:gd name="connsiteX25" fmla="*/ 627797 w 4203510"/>
              <a:gd name="connsiteY25" fmla="*/ 2047164 h 2402006"/>
              <a:gd name="connsiteX26" fmla="*/ 668740 w 4203510"/>
              <a:gd name="connsiteY26" fmla="*/ 2019869 h 2402006"/>
              <a:gd name="connsiteX27" fmla="*/ 805218 w 4203510"/>
              <a:gd name="connsiteY27" fmla="*/ 1978926 h 2402006"/>
              <a:gd name="connsiteX28" fmla="*/ 955343 w 4203510"/>
              <a:gd name="connsiteY28" fmla="*/ 1965278 h 2402006"/>
              <a:gd name="connsiteX29" fmla="*/ 996286 w 4203510"/>
              <a:gd name="connsiteY29" fmla="*/ 1951630 h 2402006"/>
              <a:gd name="connsiteX30" fmla="*/ 1146412 w 4203510"/>
              <a:gd name="connsiteY30" fmla="*/ 1978926 h 2402006"/>
              <a:gd name="connsiteX31" fmla="*/ 1187355 w 4203510"/>
              <a:gd name="connsiteY31" fmla="*/ 2006221 h 2402006"/>
              <a:gd name="connsiteX32" fmla="*/ 1241946 w 4203510"/>
              <a:gd name="connsiteY32" fmla="*/ 2019869 h 2402006"/>
              <a:gd name="connsiteX33" fmla="*/ 1282889 w 4203510"/>
              <a:gd name="connsiteY33" fmla="*/ 2033517 h 2402006"/>
              <a:gd name="connsiteX34" fmla="*/ 1310185 w 4203510"/>
              <a:gd name="connsiteY34" fmla="*/ 2074460 h 2402006"/>
              <a:gd name="connsiteX35" fmla="*/ 1282889 w 4203510"/>
              <a:gd name="connsiteY35" fmla="*/ 1910687 h 2402006"/>
              <a:gd name="connsiteX36" fmla="*/ 1255594 w 4203510"/>
              <a:gd name="connsiteY36" fmla="*/ 1869744 h 2402006"/>
              <a:gd name="connsiteX37" fmla="*/ 1241946 w 4203510"/>
              <a:gd name="connsiteY37" fmla="*/ 1828800 h 2402006"/>
              <a:gd name="connsiteX38" fmla="*/ 1214651 w 4203510"/>
              <a:gd name="connsiteY38" fmla="*/ 1719618 h 2402006"/>
              <a:gd name="connsiteX39" fmla="*/ 1187355 w 4203510"/>
              <a:gd name="connsiteY39" fmla="*/ 1610436 h 2402006"/>
              <a:gd name="connsiteX40" fmla="*/ 1132764 w 4203510"/>
              <a:gd name="connsiteY40" fmla="*/ 1296538 h 2402006"/>
              <a:gd name="connsiteX41" fmla="*/ 1105469 w 4203510"/>
              <a:gd name="connsiteY41" fmla="*/ 1105469 h 2402006"/>
              <a:gd name="connsiteX42" fmla="*/ 1064525 w 4203510"/>
              <a:gd name="connsiteY42" fmla="*/ 928048 h 2402006"/>
              <a:gd name="connsiteX43" fmla="*/ 1037230 w 4203510"/>
              <a:gd name="connsiteY43" fmla="*/ 750627 h 2402006"/>
              <a:gd name="connsiteX44" fmla="*/ 1037230 w 4203510"/>
              <a:gd name="connsiteY44" fmla="*/ 204717 h 2402006"/>
              <a:gd name="connsiteX45" fmla="*/ 1132764 w 4203510"/>
              <a:gd name="connsiteY45" fmla="*/ 191069 h 2402006"/>
              <a:gd name="connsiteX46" fmla="*/ 1201003 w 4203510"/>
              <a:gd name="connsiteY46" fmla="*/ 177421 h 2402006"/>
              <a:gd name="connsiteX47" fmla="*/ 1282889 w 4203510"/>
              <a:gd name="connsiteY47" fmla="*/ 163773 h 2402006"/>
              <a:gd name="connsiteX48" fmla="*/ 1323833 w 4203510"/>
              <a:gd name="connsiteY48" fmla="*/ 150126 h 2402006"/>
              <a:gd name="connsiteX49" fmla="*/ 1378424 w 4203510"/>
              <a:gd name="connsiteY49" fmla="*/ 136478 h 2402006"/>
              <a:gd name="connsiteX50" fmla="*/ 1419367 w 4203510"/>
              <a:gd name="connsiteY50" fmla="*/ 272956 h 2402006"/>
              <a:gd name="connsiteX51" fmla="*/ 1446663 w 4203510"/>
              <a:gd name="connsiteY51" fmla="*/ 313899 h 2402006"/>
              <a:gd name="connsiteX52" fmla="*/ 1501254 w 4203510"/>
              <a:gd name="connsiteY52" fmla="*/ 477672 h 2402006"/>
              <a:gd name="connsiteX53" fmla="*/ 1514901 w 4203510"/>
              <a:gd name="connsiteY53" fmla="*/ 518615 h 2402006"/>
              <a:gd name="connsiteX54" fmla="*/ 1528549 w 4203510"/>
              <a:gd name="connsiteY54" fmla="*/ 573206 h 2402006"/>
              <a:gd name="connsiteX55" fmla="*/ 1555845 w 4203510"/>
              <a:gd name="connsiteY55" fmla="*/ 614150 h 2402006"/>
              <a:gd name="connsiteX56" fmla="*/ 1596788 w 4203510"/>
              <a:gd name="connsiteY56" fmla="*/ 791570 h 2402006"/>
              <a:gd name="connsiteX57" fmla="*/ 1624083 w 4203510"/>
              <a:gd name="connsiteY57" fmla="*/ 914400 h 2402006"/>
              <a:gd name="connsiteX58" fmla="*/ 1651379 w 4203510"/>
              <a:gd name="connsiteY58" fmla="*/ 1119117 h 2402006"/>
              <a:gd name="connsiteX59" fmla="*/ 1665027 w 4203510"/>
              <a:gd name="connsiteY59" fmla="*/ 1160060 h 2402006"/>
              <a:gd name="connsiteX60" fmla="*/ 1692322 w 4203510"/>
              <a:gd name="connsiteY60" fmla="*/ 1337481 h 2402006"/>
              <a:gd name="connsiteX61" fmla="*/ 1719618 w 4203510"/>
              <a:gd name="connsiteY61" fmla="*/ 1446663 h 2402006"/>
              <a:gd name="connsiteX62" fmla="*/ 1705970 w 4203510"/>
              <a:gd name="connsiteY62" fmla="*/ 1678675 h 2402006"/>
              <a:gd name="connsiteX63" fmla="*/ 1651379 w 4203510"/>
              <a:gd name="connsiteY63" fmla="*/ 1596788 h 2402006"/>
              <a:gd name="connsiteX64" fmla="*/ 1610436 w 4203510"/>
              <a:gd name="connsiteY64" fmla="*/ 1569493 h 2402006"/>
              <a:gd name="connsiteX65" fmla="*/ 1569492 w 4203510"/>
              <a:gd name="connsiteY65" fmla="*/ 1446663 h 2402006"/>
              <a:gd name="connsiteX66" fmla="*/ 1555845 w 4203510"/>
              <a:gd name="connsiteY66" fmla="*/ 1405720 h 2402006"/>
              <a:gd name="connsiteX67" fmla="*/ 1542197 w 4203510"/>
              <a:gd name="connsiteY67" fmla="*/ 1351129 h 2402006"/>
              <a:gd name="connsiteX68" fmla="*/ 1528549 w 4203510"/>
              <a:gd name="connsiteY68" fmla="*/ 1282890 h 2402006"/>
              <a:gd name="connsiteX69" fmla="*/ 1514901 w 4203510"/>
              <a:gd name="connsiteY69" fmla="*/ 1241947 h 2402006"/>
              <a:gd name="connsiteX70" fmla="*/ 1542197 w 4203510"/>
              <a:gd name="connsiteY70" fmla="*/ 846161 h 2402006"/>
              <a:gd name="connsiteX71" fmla="*/ 1555845 w 4203510"/>
              <a:gd name="connsiteY71" fmla="*/ 805218 h 2402006"/>
              <a:gd name="connsiteX72" fmla="*/ 1583140 w 4203510"/>
              <a:gd name="connsiteY72" fmla="*/ 750627 h 2402006"/>
              <a:gd name="connsiteX73" fmla="*/ 1596788 w 4203510"/>
              <a:gd name="connsiteY73" fmla="*/ 696036 h 2402006"/>
              <a:gd name="connsiteX74" fmla="*/ 1651379 w 4203510"/>
              <a:gd name="connsiteY74" fmla="*/ 655093 h 2402006"/>
              <a:gd name="connsiteX75" fmla="*/ 1678675 w 4203510"/>
              <a:gd name="connsiteY75" fmla="*/ 614150 h 2402006"/>
              <a:gd name="connsiteX76" fmla="*/ 1760561 w 4203510"/>
              <a:gd name="connsiteY76" fmla="*/ 545911 h 2402006"/>
              <a:gd name="connsiteX77" fmla="*/ 1801504 w 4203510"/>
              <a:gd name="connsiteY77" fmla="*/ 532263 h 2402006"/>
              <a:gd name="connsiteX78" fmla="*/ 1842448 w 4203510"/>
              <a:gd name="connsiteY78" fmla="*/ 491320 h 2402006"/>
              <a:gd name="connsiteX79" fmla="*/ 1897039 w 4203510"/>
              <a:gd name="connsiteY79" fmla="*/ 477672 h 2402006"/>
              <a:gd name="connsiteX80" fmla="*/ 1937982 w 4203510"/>
              <a:gd name="connsiteY80" fmla="*/ 450376 h 2402006"/>
              <a:gd name="connsiteX81" fmla="*/ 2210937 w 4203510"/>
              <a:gd name="connsiteY81" fmla="*/ 504967 h 2402006"/>
              <a:gd name="connsiteX82" fmla="*/ 2238233 w 4203510"/>
              <a:gd name="connsiteY82" fmla="*/ 559558 h 2402006"/>
              <a:gd name="connsiteX83" fmla="*/ 2292824 w 4203510"/>
              <a:gd name="connsiteY83" fmla="*/ 723332 h 2402006"/>
              <a:gd name="connsiteX84" fmla="*/ 2279176 w 4203510"/>
              <a:gd name="connsiteY84" fmla="*/ 1091821 h 2402006"/>
              <a:gd name="connsiteX85" fmla="*/ 2265528 w 4203510"/>
              <a:gd name="connsiteY85" fmla="*/ 1132764 h 2402006"/>
              <a:gd name="connsiteX86" fmla="*/ 2183642 w 4203510"/>
              <a:gd name="connsiteY86" fmla="*/ 1201003 h 2402006"/>
              <a:gd name="connsiteX87" fmla="*/ 2142698 w 4203510"/>
              <a:gd name="connsiteY87" fmla="*/ 1214651 h 2402006"/>
              <a:gd name="connsiteX88" fmla="*/ 2047164 w 4203510"/>
              <a:gd name="connsiteY88" fmla="*/ 1201003 h 2402006"/>
              <a:gd name="connsiteX89" fmla="*/ 1992573 w 4203510"/>
              <a:gd name="connsiteY89" fmla="*/ 1119117 h 2402006"/>
              <a:gd name="connsiteX90" fmla="*/ 1965278 w 4203510"/>
              <a:gd name="connsiteY90" fmla="*/ 1078173 h 2402006"/>
              <a:gd name="connsiteX91" fmla="*/ 1951630 w 4203510"/>
              <a:gd name="connsiteY91" fmla="*/ 1023582 h 2402006"/>
              <a:gd name="connsiteX92" fmla="*/ 1965278 w 4203510"/>
              <a:gd name="connsiteY92" fmla="*/ 805218 h 2402006"/>
              <a:gd name="connsiteX93" fmla="*/ 1978925 w 4203510"/>
              <a:gd name="connsiteY93" fmla="*/ 764275 h 2402006"/>
              <a:gd name="connsiteX94" fmla="*/ 2033516 w 4203510"/>
              <a:gd name="connsiteY94" fmla="*/ 682388 h 2402006"/>
              <a:gd name="connsiteX95" fmla="*/ 2074460 w 4203510"/>
              <a:gd name="connsiteY95" fmla="*/ 668741 h 2402006"/>
              <a:gd name="connsiteX96" fmla="*/ 2224585 w 4203510"/>
              <a:gd name="connsiteY96" fmla="*/ 600502 h 2402006"/>
              <a:gd name="connsiteX97" fmla="*/ 2483892 w 4203510"/>
              <a:gd name="connsiteY97" fmla="*/ 614150 h 2402006"/>
              <a:gd name="connsiteX98" fmla="*/ 2524836 w 4203510"/>
              <a:gd name="connsiteY98" fmla="*/ 655093 h 2402006"/>
              <a:gd name="connsiteX99" fmla="*/ 2579427 w 4203510"/>
              <a:gd name="connsiteY99" fmla="*/ 736979 h 2402006"/>
              <a:gd name="connsiteX100" fmla="*/ 2620370 w 4203510"/>
              <a:gd name="connsiteY100" fmla="*/ 791570 h 2402006"/>
              <a:gd name="connsiteX101" fmla="*/ 2647666 w 4203510"/>
              <a:gd name="connsiteY101" fmla="*/ 873457 h 2402006"/>
              <a:gd name="connsiteX102" fmla="*/ 2661313 w 4203510"/>
              <a:gd name="connsiteY102" fmla="*/ 914400 h 2402006"/>
              <a:gd name="connsiteX103" fmla="*/ 2674961 w 4203510"/>
              <a:gd name="connsiteY103" fmla="*/ 1078173 h 2402006"/>
              <a:gd name="connsiteX104" fmla="*/ 2674961 w 4203510"/>
              <a:gd name="connsiteY104" fmla="*/ 1392072 h 2402006"/>
              <a:gd name="connsiteX105" fmla="*/ 2606722 w 4203510"/>
              <a:gd name="connsiteY105" fmla="*/ 1583141 h 2402006"/>
              <a:gd name="connsiteX106" fmla="*/ 2524836 w 4203510"/>
              <a:gd name="connsiteY106" fmla="*/ 1733266 h 2402006"/>
              <a:gd name="connsiteX107" fmla="*/ 2442949 w 4203510"/>
              <a:gd name="connsiteY107" fmla="*/ 1801505 h 2402006"/>
              <a:gd name="connsiteX108" fmla="*/ 2402006 w 4203510"/>
              <a:gd name="connsiteY108" fmla="*/ 1842448 h 2402006"/>
              <a:gd name="connsiteX109" fmla="*/ 2320119 w 4203510"/>
              <a:gd name="connsiteY109" fmla="*/ 1869744 h 2402006"/>
              <a:gd name="connsiteX110" fmla="*/ 2197289 w 4203510"/>
              <a:gd name="connsiteY110" fmla="*/ 1856096 h 2402006"/>
              <a:gd name="connsiteX111" fmla="*/ 2224585 w 4203510"/>
              <a:gd name="connsiteY111" fmla="*/ 1774209 h 2402006"/>
              <a:gd name="connsiteX112" fmla="*/ 2292824 w 4203510"/>
              <a:gd name="connsiteY112" fmla="*/ 1705970 h 2402006"/>
              <a:gd name="connsiteX113" fmla="*/ 2347415 w 4203510"/>
              <a:gd name="connsiteY113" fmla="*/ 1665027 h 2402006"/>
              <a:gd name="connsiteX114" fmla="*/ 2388358 w 4203510"/>
              <a:gd name="connsiteY114" fmla="*/ 1651379 h 2402006"/>
              <a:gd name="connsiteX115" fmla="*/ 2429301 w 4203510"/>
              <a:gd name="connsiteY115" fmla="*/ 1624084 h 2402006"/>
              <a:gd name="connsiteX116" fmla="*/ 2702257 w 4203510"/>
              <a:gd name="connsiteY116" fmla="*/ 1637732 h 2402006"/>
              <a:gd name="connsiteX117" fmla="*/ 2756848 w 4203510"/>
              <a:gd name="connsiteY117" fmla="*/ 1651379 h 2402006"/>
              <a:gd name="connsiteX118" fmla="*/ 2838734 w 4203510"/>
              <a:gd name="connsiteY118" fmla="*/ 1692323 h 2402006"/>
              <a:gd name="connsiteX119" fmla="*/ 3057098 w 4203510"/>
              <a:gd name="connsiteY119" fmla="*/ 1787857 h 2402006"/>
              <a:gd name="connsiteX120" fmla="*/ 3166280 w 4203510"/>
              <a:gd name="connsiteY120" fmla="*/ 1828800 h 2402006"/>
              <a:gd name="connsiteX121" fmla="*/ 3466531 w 4203510"/>
              <a:gd name="connsiteY121" fmla="*/ 1937982 h 2402006"/>
              <a:gd name="connsiteX122" fmla="*/ 3630304 w 4203510"/>
              <a:gd name="connsiteY122" fmla="*/ 1924335 h 2402006"/>
              <a:gd name="connsiteX123" fmla="*/ 2511188 w 4203510"/>
              <a:gd name="connsiteY123" fmla="*/ 1624084 h 2402006"/>
              <a:gd name="connsiteX124" fmla="*/ 2688609 w 4203510"/>
              <a:gd name="connsiteY124" fmla="*/ 1378424 h 2402006"/>
              <a:gd name="connsiteX125" fmla="*/ 2620370 w 4203510"/>
              <a:gd name="connsiteY125" fmla="*/ 887105 h 2402006"/>
              <a:gd name="connsiteX126" fmla="*/ 2483892 w 4203510"/>
              <a:gd name="connsiteY126" fmla="*/ 641445 h 2402006"/>
              <a:gd name="connsiteX127" fmla="*/ 2483892 w 4203510"/>
              <a:gd name="connsiteY127" fmla="*/ 641445 h 2402006"/>
              <a:gd name="connsiteX128" fmla="*/ 2661313 w 4203510"/>
              <a:gd name="connsiteY128" fmla="*/ 518615 h 2402006"/>
              <a:gd name="connsiteX129" fmla="*/ 2702257 w 4203510"/>
              <a:gd name="connsiteY129" fmla="*/ 491320 h 2402006"/>
              <a:gd name="connsiteX130" fmla="*/ 2743200 w 4203510"/>
              <a:gd name="connsiteY130" fmla="*/ 477672 h 2402006"/>
              <a:gd name="connsiteX131" fmla="*/ 2784143 w 4203510"/>
              <a:gd name="connsiteY131" fmla="*/ 450376 h 2402006"/>
              <a:gd name="connsiteX132" fmla="*/ 2838734 w 4203510"/>
              <a:gd name="connsiteY132" fmla="*/ 436729 h 2402006"/>
              <a:gd name="connsiteX133" fmla="*/ 2879678 w 4203510"/>
              <a:gd name="connsiteY133" fmla="*/ 423081 h 2402006"/>
              <a:gd name="connsiteX134" fmla="*/ 3070746 w 4203510"/>
              <a:gd name="connsiteY134" fmla="*/ 409433 h 2402006"/>
              <a:gd name="connsiteX135" fmla="*/ 3057098 w 4203510"/>
              <a:gd name="connsiteY135" fmla="*/ 491320 h 2402006"/>
              <a:gd name="connsiteX136" fmla="*/ 3029803 w 4203510"/>
              <a:gd name="connsiteY136" fmla="*/ 532263 h 2402006"/>
              <a:gd name="connsiteX137" fmla="*/ 3016155 w 4203510"/>
              <a:gd name="connsiteY137" fmla="*/ 573206 h 2402006"/>
              <a:gd name="connsiteX138" fmla="*/ 2975212 w 4203510"/>
              <a:gd name="connsiteY138" fmla="*/ 627797 h 2402006"/>
              <a:gd name="connsiteX139" fmla="*/ 2947916 w 4203510"/>
              <a:gd name="connsiteY139" fmla="*/ 682388 h 2402006"/>
              <a:gd name="connsiteX140" fmla="*/ 2906973 w 4203510"/>
              <a:gd name="connsiteY140" fmla="*/ 723332 h 2402006"/>
              <a:gd name="connsiteX141" fmla="*/ 2838734 w 4203510"/>
              <a:gd name="connsiteY141" fmla="*/ 791570 h 2402006"/>
              <a:gd name="connsiteX142" fmla="*/ 2784143 w 4203510"/>
              <a:gd name="connsiteY142" fmla="*/ 873457 h 2402006"/>
              <a:gd name="connsiteX143" fmla="*/ 2756848 w 4203510"/>
              <a:gd name="connsiteY143" fmla="*/ 914400 h 2402006"/>
              <a:gd name="connsiteX144" fmla="*/ 2729552 w 4203510"/>
              <a:gd name="connsiteY144" fmla="*/ 996287 h 2402006"/>
              <a:gd name="connsiteX145" fmla="*/ 2743200 w 4203510"/>
              <a:gd name="connsiteY145" fmla="*/ 1064526 h 2402006"/>
              <a:gd name="connsiteX146" fmla="*/ 2784143 w 4203510"/>
              <a:gd name="connsiteY146" fmla="*/ 1078173 h 2402006"/>
              <a:gd name="connsiteX147" fmla="*/ 2825086 w 4203510"/>
              <a:gd name="connsiteY147" fmla="*/ 1105469 h 2402006"/>
              <a:gd name="connsiteX148" fmla="*/ 2934269 w 4203510"/>
              <a:gd name="connsiteY148" fmla="*/ 1132764 h 2402006"/>
              <a:gd name="connsiteX149" fmla="*/ 2988860 w 4203510"/>
              <a:gd name="connsiteY149" fmla="*/ 1160060 h 2402006"/>
              <a:gd name="connsiteX150" fmla="*/ 3166280 w 4203510"/>
              <a:gd name="connsiteY150" fmla="*/ 1187356 h 2402006"/>
              <a:gd name="connsiteX151" fmla="*/ 3261815 w 4203510"/>
              <a:gd name="connsiteY151" fmla="*/ 1214651 h 2402006"/>
              <a:gd name="connsiteX152" fmla="*/ 3466531 w 4203510"/>
              <a:gd name="connsiteY152" fmla="*/ 1241947 h 2402006"/>
              <a:gd name="connsiteX153" fmla="*/ 3575713 w 4203510"/>
              <a:gd name="connsiteY153" fmla="*/ 1296538 h 2402006"/>
              <a:gd name="connsiteX154" fmla="*/ 3589361 w 4203510"/>
              <a:gd name="connsiteY154" fmla="*/ 1337481 h 2402006"/>
              <a:gd name="connsiteX155" fmla="*/ 3575713 w 4203510"/>
              <a:gd name="connsiteY155" fmla="*/ 1064526 h 2402006"/>
              <a:gd name="connsiteX156" fmla="*/ 3548418 w 4203510"/>
              <a:gd name="connsiteY156" fmla="*/ 928048 h 2402006"/>
              <a:gd name="connsiteX157" fmla="*/ 3521122 w 4203510"/>
              <a:gd name="connsiteY157" fmla="*/ 750627 h 2402006"/>
              <a:gd name="connsiteX158" fmla="*/ 3507475 w 4203510"/>
              <a:gd name="connsiteY158" fmla="*/ 696036 h 2402006"/>
              <a:gd name="connsiteX159" fmla="*/ 3480179 w 4203510"/>
              <a:gd name="connsiteY159" fmla="*/ 655093 h 2402006"/>
              <a:gd name="connsiteX160" fmla="*/ 3411940 w 4203510"/>
              <a:gd name="connsiteY160" fmla="*/ 545911 h 2402006"/>
              <a:gd name="connsiteX161" fmla="*/ 3343701 w 4203510"/>
              <a:gd name="connsiteY161" fmla="*/ 477672 h 2402006"/>
              <a:gd name="connsiteX162" fmla="*/ 3220872 w 4203510"/>
              <a:gd name="connsiteY162" fmla="*/ 409433 h 2402006"/>
              <a:gd name="connsiteX163" fmla="*/ 3098042 w 4203510"/>
              <a:gd name="connsiteY163" fmla="*/ 395785 h 2402006"/>
              <a:gd name="connsiteX164" fmla="*/ 3111689 w 4203510"/>
              <a:gd name="connsiteY164" fmla="*/ 354842 h 2402006"/>
              <a:gd name="connsiteX165" fmla="*/ 3234519 w 4203510"/>
              <a:gd name="connsiteY165" fmla="*/ 272956 h 2402006"/>
              <a:gd name="connsiteX166" fmla="*/ 3289110 w 4203510"/>
              <a:gd name="connsiteY166" fmla="*/ 232012 h 2402006"/>
              <a:gd name="connsiteX167" fmla="*/ 3398292 w 4203510"/>
              <a:gd name="connsiteY167" fmla="*/ 136478 h 2402006"/>
              <a:gd name="connsiteX168" fmla="*/ 3439236 w 4203510"/>
              <a:gd name="connsiteY168" fmla="*/ 122830 h 2402006"/>
              <a:gd name="connsiteX169" fmla="*/ 3480179 w 4203510"/>
              <a:gd name="connsiteY169" fmla="*/ 95535 h 2402006"/>
              <a:gd name="connsiteX170" fmla="*/ 3521122 w 4203510"/>
              <a:gd name="connsiteY170" fmla="*/ 81887 h 2402006"/>
              <a:gd name="connsiteX171" fmla="*/ 3562066 w 4203510"/>
              <a:gd name="connsiteY171" fmla="*/ 54591 h 2402006"/>
              <a:gd name="connsiteX172" fmla="*/ 3630304 w 4203510"/>
              <a:gd name="connsiteY172" fmla="*/ 40944 h 2402006"/>
              <a:gd name="connsiteX173" fmla="*/ 3671248 w 4203510"/>
              <a:gd name="connsiteY173" fmla="*/ 27296 h 2402006"/>
              <a:gd name="connsiteX174" fmla="*/ 3780430 w 4203510"/>
              <a:gd name="connsiteY174" fmla="*/ 0 h 2402006"/>
              <a:gd name="connsiteX175" fmla="*/ 3916907 w 4203510"/>
              <a:gd name="connsiteY175" fmla="*/ 13648 h 2402006"/>
              <a:gd name="connsiteX176" fmla="*/ 3944203 w 4203510"/>
              <a:gd name="connsiteY176" fmla="*/ 54591 h 2402006"/>
              <a:gd name="connsiteX177" fmla="*/ 3930555 w 4203510"/>
              <a:gd name="connsiteY177" fmla="*/ 204717 h 2402006"/>
              <a:gd name="connsiteX178" fmla="*/ 3903260 w 4203510"/>
              <a:gd name="connsiteY178" fmla="*/ 245660 h 2402006"/>
              <a:gd name="connsiteX179" fmla="*/ 3807725 w 4203510"/>
              <a:gd name="connsiteY179" fmla="*/ 341194 h 2402006"/>
              <a:gd name="connsiteX180" fmla="*/ 3725839 w 4203510"/>
              <a:gd name="connsiteY180" fmla="*/ 395785 h 2402006"/>
              <a:gd name="connsiteX181" fmla="*/ 3616657 w 4203510"/>
              <a:gd name="connsiteY181" fmla="*/ 491320 h 2402006"/>
              <a:gd name="connsiteX182" fmla="*/ 3534770 w 4203510"/>
              <a:gd name="connsiteY182" fmla="*/ 559558 h 2402006"/>
              <a:gd name="connsiteX183" fmla="*/ 3521122 w 4203510"/>
              <a:gd name="connsiteY183" fmla="*/ 696036 h 2402006"/>
              <a:gd name="connsiteX184" fmla="*/ 3562066 w 4203510"/>
              <a:gd name="connsiteY184" fmla="*/ 723332 h 2402006"/>
              <a:gd name="connsiteX185" fmla="*/ 3603009 w 4203510"/>
              <a:gd name="connsiteY185" fmla="*/ 736979 h 2402006"/>
              <a:gd name="connsiteX186" fmla="*/ 3712191 w 4203510"/>
              <a:gd name="connsiteY186" fmla="*/ 777923 h 2402006"/>
              <a:gd name="connsiteX187" fmla="*/ 3794078 w 4203510"/>
              <a:gd name="connsiteY187" fmla="*/ 818866 h 2402006"/>
              <a:gd name="connsiteX188" fmla="*/ 3957851 w 4203510"/>
              <a:gd name="connsiteY188" fmla="*/ 846161 h 2402006"/>
              <a:gd name="connsiteX189" fmla="*/ 4012442 w 4203510"/>
              <a:gd name="connsiteY189" fmla="*/ 859809 h 2402006"/>
              <a:gd name="connsiteX190" fmla="*/ 4067033 w 4203510"/>
              <a:gd name="connsiteY190" fmla="*/ 914400 h 2402006"/>
              <a:gd name="connsiteX191" fmla="*/ 4107976 w 4203510"/>
              <a:gd name="connsiteY191" fmla="*/ 928048 h 2402006"/>
              <a:gd name="connsiteX192" fmla="*/ 4189863 w 4203510"/>
              <a:gd name="connsiteY192" fmla="*/ 996287 h 2402006"/>
              <a:gd name="connsiteX193" fmla="*/ 4203510 w 4203510"/>
              <a:gd name="connsiteY193" fmla="*/ 955344 h 2402006"/>
              <a:gd name="connsiteX194" fmla="*/ 4176215 w 4203510"/>
              <a:gd name="connsiteY194" fmla="*/ 777923 h 2402006"/>
              <a:gd name="connsiteX195" fmla="*/ 4148919 w 4203510"/>
              <a:gd name="connsiteY195" fmla="*/ 736979 h 2402006"/>
              <a:gd name="connsiteX196" fmla="*/ 4094328 w 4203510"/>
              <a:gd name="connsiteY196" fmla="*/ 600502 h 2402006"/>
              <a:gd name="connsiteX197" fmla="*/ 4053385 w 4203510"/>
              <a:gd name="connsiteY197" fmla="*/ 464024 h 2402006"/>
              <a:gd name="connsiteX198" fmla="*/ 4012442 w 4203510"/>
              <a:gd name="connsiteY198" fmla="*/ 354842 h 2402006"/>
              <a:gd name="connsiteX199" fmla="*/ 3985146 w 4203510"/>
              <a:gd name="connsiteY199" fmla="*/ 232012 h 2402006"/>
              <a:gd name="connsiteX200" fmla="*/ 3971498 w 4203510"/>
              <a:gd name="connsiteY200" fmla="*/ 163773 h 2402006"/>
              <a:gd name="connsiteX201" fmla="*/ 3930555 w 4203510"/>
              <a:gd name="connsiteY201" fmla="*/ 81887 h 2402006"/>
              <a:gd name="connsiteX202" fmla="*/ 3780430 w 4203510"/>
              <a:gd name="connsiteY202" fmla="*/ 0 h 2402006"/>
              <a:gd name="connsiteX203" fmla="*/ 3439236 w 4203510"/>
              <a:gd name="connsiteY203" fmla="*/ 122830 h 2402006"/>
              <a:gd name="connsiteX204" fmla="*/ 3275463 w 4203510"/>
              <a:gd name="connsiteY204" fmla="*/ 245660 h 2402006"/>
              <a:gd name="connsiteX205" fmla="*/ 3166280 w 4203510"/>
              <a:gd name="connsiteY205" fmla="*/ 354842 h 2402006"/>
              <a:gd name="connsiteX206" fmla="*/ 3029803 w 4203510"/>
              <a:gd name="connsiteY206" fmla="*/ 409433 h 240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4203510" h="2402006">
                <a:moveTo>
                  <a:pt x="0" y="2238233"/>
                </a:moveTo>
                <a:lnTo>
                  <a:pt x="0" y="2238233"/>
                </a:lnTo>
                <a:cubicBezTo>
                  <a:pt x="4549" y="2192741"/>
                  <a:pt x="5223" y="2146692"/>
                  <a:pt x="13648" y="2101756"/>
                </a:cubicBezTo>
                <a:cubicBezTo>
                  <a:pt x="13650" y="2101744"/>
                  <a:pt x="47765" y="1999403"/>
                  <a:pt x="54591" y="1978926"/>
                </a:cubicBezTo>
                <a:lnTo>
                  <a:pt x="68239" y="1937982"/>
                </a:lnTo>
                <a:cubicBezTo>
                  <a:pt x="72788" y="1924334"/>
                  <a:pt x="68238" y="1901588"/>
                  <a:pt x="81886" y="1897039"/>
                </a:cubicBezTo>
                <a:lnTo>
                  <a:pt x="122830" y="1883391"/>
                </a:lnTo>
                <a:cubicBezTo>
                  <a:pt x="131928" y="1869743"/>
                  <a:pt x="139624" y="1855049"/>
                  <a:pt x="150125" y="1842448"/>
                </a:cubicBezTo>
                <a:cubicBezTo>
                  <a:pt x="171683" y="1816579"/>
                  <a:pt x="201342" y="1789545"/>
                  <a:pt x="232012" y="1774209"/>
                </a:cubicBezTo>
                <a:cubicBezTo>
                  <a:pt x="244879" y="1767775"/>
                  <a:pt x="259307" y="1765110"/>
                  <a:pt x="272955" y="1760561"/>
                </a:cubicBezTo>
                <a:cubicBezTo>
                  <a:pt x="286603" y="1746913"/>
                  <a:pt x="297026" y="1728991"/>
                  <a:pt x="313898" y="1719618"/>
                </a:cubicBezTo>
                <a:cubicBezTo>
                  <a:pt x="390536" y="1677042"/>
                  <a:pt x="407289" y="1693966"/>
                  <a:pt x="491319" y="1705970"/>
                </a:cubicBezTo>
                <a:cubicBezTo>
                  <a:pt x="504967" y="1710519"/>
                  <a:pt x="519687" y="1712631"/>
                  <a:pt x="532263" y="1719618"/>
                </a:cubicBezTo>
                <a:cubicBezTo>
                  <a:pt x="585576" y="1749237"/>
                  <a:pt x="662368" y="1805594"/>
                  <a:pt x="696036" y="1856096"/>
                </a:cubicBezTo>
                <a:cubicBezTo>
                  <a:pt x="705134" y="1869744"/>
                  <a:pt x="716669" y="1882050"/>
                  <a:pt x="723331" y="1897039"/>
                </a:cubicBezTo>
                <a:cubicBezTo>
                  <a:pt x="735016" y="1923331"/>
                  <a:pt x="741528" y="1951630"/>
                  <a:pt x="750627" y="1978926"/>
                </a:cubicBezTo>
                <a:lnTo>
                  <a:pt x="764275" y="2019869"/>
                </a:lnTo>
                <a:cubicBezTo>
                  <a:pt x="759726" y="2124502"/>
                  <a:pt x="758660" y="2229344"/>
                  <a:pt x="750627" y="2333767"/>
                </a:cubicBezTo>
                <a:cubicBezTo>
                  <a:pt x="749524" y="2348111"/>
                  <a:pt x="745966" y="2363477"/>
                  <a:pt x="736979" y="2374711"/>
                </a:cubicBezTo>
                <a:cubicBezTo>
                  <a:pt x="726733" y="2387519"/>
                  <a:pt x="709684" y="2392908"/>
                  <a:pt x="696036" y="2402006"/>
                </a:cubicBezTo>
                <a:cubicBezTo>
                  <a:pt x="659642" y="2397457"/>
                  <a:pt x="620370" y="2403254"/>
                  <a:pt x="586854" y="2388358"/>
                </a:cubicBezTo>
                <a:cubicBezTo>
                  <a:pt x="573708" y="2382515"/>
                  <a:pt x="579640" y="2360282"/>
                  <a:pt x="573206" y="2347415"/>
                </a:cubicBezTo>
                <a:cubicBezTo>
                  <a:pt x="565870" y="2332744"/>
                  <a:pt x="555009" y="2320120"/>
                  <a:pt x="545910" y="2306472"/>
                </a:cubicBezTo>
                <a:cubicBezTo>
                  <a:pt x="541361" y="2292824"/>
                  <a:pt x="532263" y="2279915"/>
                  <a:pt x="532263" y="2265529"/>
                </a:cubicBezTo>
                <a:cubicBezTo>
                  <a:pt x="532263" y="2215281"/>
                  <a:pt x="532963" y="2163955"/>
                  <a:pt x="545910" y="2115403"/>
                </a:cubicBezTo>
                <a:cubicBezTo>
                  <a:pt x="563691" y="2048725"/>
                  <a:pt x="585384" y="2068371"/>
                  <a:pt x="627797" y="2047164"/>
                </a:cubicBezTo>
                <a:cubicBezTo>
                  <a:pt x="642468" y="2039829"/>
                  <a:pt x="653751" y="2026531"/>
                  <a:pt x="668740" y="2019869"/>
                </a:cubicBezTo>
                <a:cubicBezTo>
                  <a:pt x="685369" y="2012479"/>
                  <a:pt x="776857" y="1982707"/>
                  <a:pt x="805218" y="1978926"/>
                </a:cubicBezTo>
                <a:cubicBezTo>
                  <a:pt x="855025" y="1972285"/>
                  <a:pt x="905301" y="1969827"/>
                  <a:pt x="955343" y="1965278"/>
                </a:cubicBezTo>
                <a:cubicBezTo>
                  <a:pt x="968991" y="1960729"/>
                  <a:pt x="981900" y="1951630"/>
                  <a:pt x="996286" y="1951630"/>
                </a:cubicBezTo>
                <a:cubicBezTo>
                  <a:pt x="1024516" y="1951630"/>
                  <a:pt x="1108025" y="1959732"/>
                  <a:pt x="1146412" y="1978926"/>
                </a:cubicBezTo>
                <a:cubicBezTo>
                  <a:pt x="1161083" y="1986261"/>
                  <a:pt x="1172279" y="1999760"/>
                  <a:pt x="1187355" y="2006221"/>
                </a:cubicBezTo>
                <a:cubicBezTo>
                  <a:pt x="1204595" y="2013610"/>
                  <a:pt x="1223911" y="2014716"/>
                  <a:pt x="1241946" y="2019869"/>
                </a:cubicBezTo>
                <a:cubicBezTo>
                  <a:pt x="1255778" y="2023821"/>
                  <a:pt x="1269241" y="2028968"/>
                  <a:pt x="1282889" y="2033517"/>
                </a:cubicBezTo>
                <a:cubicBezTo>
                  <a:pt x="1291988" y="2047165"/>
                  <a:pt x="1307488" y="2090639"/>
                  <a:pt x="1310185" y="2074460"/>
                </a:cubicBezTo>
                <a:cubicBezTo>
                  <a:pt x="1313969" y="2051755"/>
                  <a:pt x="1302922" y="1950753"/>
                  <a:pt x="1282889" y="1910687"/>
                </a:cubicBezTo>
                <a:cubicBezTo>
                  <a:pt x="1275554" y="1896016"/>
                  <a:pt x="1262929" y="1884415"/>
                  <a:pt x="1255594" y="1869744"/>
                </a:cubicBezTo>
                <a:cubicBezTo>
                  <a:pt x="1249160" y="1856877"/>
                  <a:pt x="1245731" y="1842679"/>
                  <a:pt x="1241946" y="1828800"/>
                </a:cubicBezTo>
                <a:cubicBezTo>
                  <a:pt x="1232076" y="1792608"/>
                  <a:pt x="1223749" y="1756012"/>
                  <a:pt x="1214651" y="1719618"/>
                </a:cubicBezTo>
                <a:cubicBezTo>
                  <a:pt x="1205552" y="1683224"/>
                  <a:pt x="1193783" y="1647395"/>
                  <a:pt x="1187355" y="1610436"/>
                </a:cubicBezTo>
                <a:cubicBezTo>
                  <a:pt x="1169158" y="1505803"/>
                  <a:pt x="1147783" y="1401674"/>
                  <a:pt x="1132764" y="1296538"/>
                </a:cubicBezTo>
                <a:cubicBezTo>
                  <a:pt x="1123666" y="1232848"/>
                  <a:pt x="1117184" y="1168730"/>
                  <a:pt x="1105469" y="1105469"/>
                </a:cubicBezTo>
                <a:cubicBezTo>
                  <a:pt x="1094417" y="1045789"/>
                  <a:pt x="1075987" y="987651"/>
                  <a:pt x="1064525" y="928048"/>
                </a:cubicBezTo>
                <a:cubicBezTo>
                  <a:pt x="1053225" y="869289"/>
                  <a:pt x="1046328" y="809767"/>
                  <a:pt x="1037230" y="750627"/>
                </a:cubicBezTo>
                <a:cubicBezTo>
                  <a:pt x="1026459" y="599836"/>
                  <a:pt x="1000161" y="329826"/>
                  <a:pt x="1037230" y="204717"/>
                </a:cubicBezTo>
                <a:cubicBezTo>
                  <a:pt x="1046369" y="173874"/>
                  <a:pt x="1101034" y="196357"/>
                  <a:pt x="1132764" y="191069"/>
                </a:cubicBezTo>
                <a:cubicBezTo>
                  <a:pt x="1155645" y="187255"/>
                  <a:pt x="1178180" y="181571"/>
                  <a:pt x="1201003" y="177421"/>
                </a:cubicBezTo>
                <a:cubicBezTo>
                  <a:pt x="1228228" y="172471"/>
                  <a:pt x="1255876" y="169776"/>
                  <a:pt x="1282889" y="163773"/>
                </a:cubicBezTo>
                <a:cubicBezTo>
                  <a:pt x="1296933" y="160652"/>
                  <a:pt x="1310000" y="154078"/>
                  <a:pt x="1323833" y="150126"/>
                </a:cubicBezTo>
                <a:cubicBezTo>
                  <a:pt x="1341868" y="144973"/>
                  <a:pt x="1360227" y="141027"/>
                  <a:pt x="1378424" y="136478"/>
                </a:cubicBezTo>
                <a:cubicBezTo>
                  <a:pt x="1386053" y="166992"/>
                  <a:pt x="1406078" y="253023"/>
                  <a:pt x="1419367" y="272956"/>
                </a:cubicBezTo>
                <a:lnTo>
                  <a:pt x="1446663" y="313899"/>
                </a:lnTo>
                <a:cubicBezTo>
                  <a:pt x="1495147" y="507839"/>
                  <a:pt x="1448366" y="354265"/>
                  <a:pt x="1501254" y="477672"/>
                </a:cubicBezTo>
                <a:cubicBezTo>
                  <a:pt x="1506921" y="490895"/>
                  <a:pt x="1510949" y="504783"/>
                  <a:pt x="1514901" y="518615"/>
                </a:cubicBezTo>
                <a:cubicBezTo>
                  <a:pt x="1520054" y="536650"/>
                  <a:pt x="1521160" y="555966"/>
                  <a:pt x="1528549" y="573206"/>
                </a:cubicBezTo>
                <a:cubicBezTo>
                  <a:pt x="1535010" y="588283"/>
                  <a:pt x="1546746" y="600502"/>
                  <a:pt x="1555845" y="614150"/>
                </a:cubicBezTo>
                <a:cubicBezTo>
                  <a:pt x="1581049" y="689765"/>
                  <a:pt x="1576711" y="671109"/>
                  <a:pt x="1596788" y="791570"/>
                </a:cubicBezTo>
                <a:cubicBezTo>
                  <a:pt x="1612801" y="887647"/>
                  <a:pt x="1601686" y="847205"/>
                  <a:pt x="1624083" y="914400"/>
                </a:cubicBezTo>
                <a:cubicBezTo>
                  <a:pt x="1632610" y="999674"/>
                  <a:pt x="1632534" y="1043737"/>
                  <a:pt x="1651379" y="1119117"/>
                </a:cubicBezTo>
                <a:cubicBezTo>
                  <a:pt x="1654868" y="1133073"/>
                  <a:pt x="1660478" y="1146412"/>
                  <a:pt x="1665027" y="1160060"/>
                </a:cubicBezTo>
                <a:cubicBezTo>
                  <a:pt x="1675559" y="1244312"/>
                  <a:pt x="1675273" y="1263602"/>
                  <a:pt x="1692322" y="1337481"/>
                </a:cubicBezTo>
                <a:cubicBezTo>
                  <a:pt x="1700757" y="1374034"/>
                  <a:pt x="1719618" y="1446663"/>
                  <a:pt x="1719618" y="1446663"/>
                </a:cubicBezTo>
                <a:cubicBezTo>
                  <a:pt x="1715069" y="1524000"/>
                  <a:pt x="1738028" y="1608148"/>
                  <a:pt x="1705970" y="1678675"/>
                </a:cubicBezTo>
                <a:cubicBezTo>
                  <a:pt x="1692395" y="1708540"/>
                  <a:pt x="1678675" y="1614985"/>
                  <a:pt x="1651379" y="1596788"/>
                </a:cubicBezTo>
                <a:lnTo>
                  <a:pt x="1610436" y="1569493"/>
                </a:lnTo>
                <a:lnTo>
                  <a:pt x="1569492" y="1446663"/>
                </a:lnTo>
                <a:cubicBezTo>
                  <a:pt x="1564943" y="1433015"/>
                  <a:pt x="1559334" y="1419676"/>
                  <a:pt x="1555845" y="1405720"/>
                </a:cubicBezTo>
                <a:cubicBezTo>
                  <a:pt x="1551296" y="1387523"/>
                  <a:pt x="1546266" y="1369439"/>
                  <a:pt x="1542197" y="1351129"/>
                </a:cubicBezTo>
                <a:cubicBezTo>
                  <a:pt x="1537165" y="1328485"/>
                  <a:pt x="1534175" y="1305394"/>
                  <a:pt x="1528549" y="1282890"/>
                </a:cubicBezTo>
                <a:cubicBezTo>
                  <a:pt x="1525060" y="1268934"/>
                  <a:pt x="1519450" y="1255595"/>
                  <a:pt x="1514901" y="1241947"/>
                </a:cubicBezTo>
                <a:cubicBezTo>
                  <a:pt x="1523476" y="1027565"/>
                  <a:pt x="1501903" y="987190"/>
                  <a:pt x="1542197" y="846161"/>
                </a:cubicBezTo>
                <a:cubicBezTo>
                  <a:pt x="1546149" y="832329"/>
                  <a:pt x="1550178" y="818441"/>
                  <a:pt x="1555845" y="805218"/>
                </a:cubicBezTo>
                <a:cubicBezTo>
                  <a:pt x="1563859" y="786518"/>
                  <a:pt x="1575997" y="769676"/>
                  <a:pt x="1583140" y="750627"/>
                </a:cubicBezTo>
                <a:cubicBezTo>
                  <a:pt x="1589726" y="733064"/>
                  <a:pt x="1585886" y="711299"/>
                  <a:pt x="1596788" y="696036"/>
                </a:cubicBezTo>
                <a:cubicBezTo>
                  <a:pt x="1610009" y="677527"/>
                  <a:pt x="1635295" y="671177"/>
                  <a:pt x="1651379" y="655093"/>
                </a:cubicBezTo>
                <a:cubicBezTo>
                  <a:pt x="1662977" y="643495"/>
                  <a:pt x="1668174" y="626751"/>
                  <a:pt x="1678675" y="614150"/>
                </a:cubicBezTo>
                <a:cubicBezTo>
                  <a:pt x="1700236" y="588276"/>
                  <a:pt x="1729886" y="561249"/>
                  <a:pt x="1760561" y="545911"/>
                </a:cubicBezTo>
                <a:cubicBezTo>
                  <a:pt x="1773428" y="539477"/>
                  <a:pt x="1787856" y="536812"/>
                  <a:pt x="1801504" y="532263"/>
                </a:cubicBezTo>
                <a:cubicBezTo>
                  <a:pt x="1815152" y="518615"/>
                  <a:pt x="1825690" y="500896"/>
                  <a:pt x="1842448" y="491320"/>
                </a:cubicBezTo>
                <a:cubicBezTo>
                  <a:pt x="1858734" y="482014"/>
                  <a:pt x="1879799" y="485061"/>
                  <a:pt x="1897039" y="477672"/>
                </a:cubicBezTo>
                <a:cubicBezTo>
                  <a:pt x="1912115" y="471211"/>
                  <a:pt x="1924334" y="459475"/>
                  <a:pt x="1937982" y="450376"/>
                </a:cubicBezTo>
                <a:cubicBezTo>
                  <a:pt x="2074670" y="458417"/>
                  <a:pt x="2143762" y="410923"/>
                  <a:pt x="2210937" y="504967"/>
                </a:cubicBezTo>
                <a:cubicBezTo>
                  <a:pt x="2222762" y="521522"/>
                  <a:pt x="2229134" y="541361"/>
                  <a:pt x="2238233" y="559558"/>
                </a:cubicBezTo>
                <a:cubicBezTo>
                  <a:pt x="2270462" y="688479"/>
                  <a:pt x="2248751" y="635187"/>
                  <a:pt x="2292824" y="723332"/>
                </a:cubicBezTo>
                <a:cubicBezTo>
                  <a:pt x="2288275" y="846162"/>
                  <a:pt x="2287352" y="969179"/>
                  <a:pt x="2279176" y="1091821"/>
                </a:cubicBezTo>
                <a:cubicBezTo>
                  <a:pt x="2278219" y="1106175"/>
                  <a:pt x="2273508" y="1120794"/>
                  <a:pt x="2265528" y="1132764"/>
                </a:cubicBezTo>
                <a:cubicBezTo>
                  <a:pt x="2250435" y="1155403"/>
                  <a:pt x="2208820" y="1188414"/>
                  <a:pt x="2183642" y="1201003"/>
                </a:cubicBezTo>
                <a:cubicBezTo>
                  <a:pt x="2170775" y="1207437"/>
                  <a:pt x="2156346" y="1210102"/>
                  <a:pt x="2142698" y="1214651"/>
                </a:cubicBezTo>
                <a:cubicBezTo>
                  <a:pt x="2110853" y="1210102"/>
                  <a:pt x="2074303" y="1218273"/>
                  <a:pt x="2047164" y="1201003"/>
                </a:cubicBezTo>
                <a:cubicBezTo>
                  <a:pt x="2019488" y="1183391"/>
                  <a:pt x="2010770" y="1146412"/>
                  <a:pt x="1992573" y="1119117"/>
                </a:cubicBezTo>
                <a:lnTo>
                  <a:pt x="1965278" y="1078173"/>
                </a:lnTo>
                <a:cubicBezTo>
                  <a:pt x="1960729" y="1059976"/>
                  <a:pt x="1951630" y="1042339"/>
                  <a:pt x="1951630" y="1023582"/>
                </a:cubicBezTo>
                <a:cubicBezTo>
                  <a:pt x="1951630" y="950652"/>
                  <a:pt x="1957643" y="877747"/>
                  <a:pt x="1965278" y="805218"/>
                </a:cubicBezTo>
                <a:cubicBezTo>
                  <a:pt x="1966784" y="790911"/>
                  <a:pt x="1971939" y="776851"/>
                  <a:pt x="1978925" y="764275"/>
                </a:cubicBezTo>
                <a:cubicBezTo>
                  <a:pt x="1994856" y="735598"/>
                  <a:pt x="2002394" y="692761"/>
                  <a:pt x="2033516" y="682388"/>
                </a:cubicBezTo>
                <a:lnTo>
                  <a:pt x="2074460" y="668741"/>
                </a:lnTo>
                <a:cubicBezTo>
                  <a:pt x="2175647" y="601283"/>
                  <a:pt x="2124178" y="620584"/>
                  <a:pt x="2224585" y="600502"/>
                </a:cubicBezTo>
                <a:cubicBezTo>
                  <a:pt x="2311021" y="605051"/>
                  <a:pt x="2398733" y="598667"/>
                  <a:pt x="2483892" y="614150"/>
                </a:cubicBezTo>
                <a:cubicBezTo>
                  <a:pt x="2502882" y="617603"/>
                  <a:pt x="2512986" y="639858"/>
                  <a:pt x="2524836" y="655093"/>
                </a:cubicBezTo>
                <a:cubicBezTo>
                  <a:pt x="2544976" y="680988"/>
                  <a:pt x="2559744" y="710735"/>
                  <a:pt x="2579427" y="736979"/>
                </a:cubicBezTo>
                <a:lnTo>
                  <a:pt x="2620370" y="791570"/>
                </a:lnTo>
                <a:lnTo>
                  <a:pt x="2647666" y="873457"/>
                </a:lnTo>
                <a:lnTo>
                  <a:pt x="2661313" y="914400"/>
                </a:lnTo>
                <a:cubicBezTo>
                  <a:pt x="2665862" y="968991"/>
                  <a:pt x="2669226" y="1023694"/>
                  <a:pt x="2674961" y="1078173"/>
                </a:cubicBezTo>
                <a:cubicBezTo>
                  <a:pt x="2689553" y="1216799"/>
                  <a:pt x="2711858" y="1207590"/>
                  <a:pt x="2674961" y="1392072"/>
                </a:cubicBezTo>
                <a:cubicBezTo>
                  <a:pt x="2661698" y="1458388"/>
                  <a:pt x="2631839" y="1520348"/>
                  <a:pt x="2606722" y="1583141"/>
                </a:cubicBezTo>
                <a:cubicBezTo>
                  <a:pt x="2595167" y="1612029"/>
                  <a:pt x="2545623" y="1705550"/>
                  <a:pt x="2524836" y="1733266"/>
                </a:cubicBezTo>
                <a:cubicBezTo>
                  <a:pt x="2484967" y="1786425"/>
                  <a:pt x="2489181" y="1762978"/>
                  <a:pt x="2442949" y="1801505"/>
                </a:cubicBezTo>
                <a:cubicBezTo>
                  <a:pt x="2428122" y="1813861"/>
                  <a:pt x="2418878" y="1833075"/>
                  <a:pt x="2402006" y="1842448"/>
                </a:cubicBezTo>
                <a:cubicBezTo>
                  <a:pt x="2376855" y="1856421"/>
                  <a:pt x="2320119" y="1869744"/>
                  <a:pt x="2320119" y="1869744"/>
                </a:cubicBezTo>
                <a:cubicBezTo>
                  <a:pt x="2279176" y="1865195"/>
                  <a:pt x="2226418" y="1885226"/>
                  <a:pt x="2197289" y="1856096"/>
                </a:cubicBezTo>
                <a:cubicBezTo>
                  <a:pt x="2176944" y="1835751"/>
                  <a:pt x="2212900" y="1800501"/>
                  <a:pt x="2224585" y="1774209"/>
                </a:cubicBezTo>
                <a:cubicBezTo>
                  <a:pt x="2244898" y="1728505"/>
                  <a:pt x="2254313" y="1733477"/>
                  <a:pt x="2292824" y="1705970"/>
                </a:cubicBezTo>
                <a:cubicBezTo>
                  <a:pt x="2311333" y="1692749"/>
                  <a:pt x="2327666" y="1676312"/>
                  <a:pt x="2347415" y="1665027"/>
                </a:cubicBezTo>
                <a:cubicBezTo>
                  <a:pt x="2359905" y="1657890"/>
                  <a:pt x="2375491" y="1657813"/>
                  <a:pt x="2388358" y="1651379"/>
                </a:cubicBezTo>
                <a:cubicBezTo>
                  <a:pt x="2403029" y="1644044"/>
                  <a:pt x="2415653" y="1633182"/>
                  <a:pt x="2429301" y="1624084"/>
                </a:cubicBezTo>
                <a:cubicBezTo>
                  <a:pt x="2520286" y="1628633"/>
                  <a:pt x="2611473" y="1630167"/>
                  <a:pt x="2702257" y="1637732"/>
                </a:cubicBezTo>
                <a:cubicBezTo>
                  <a:pt x="2720949" y="1639290"/>
                  <a:pt x="2739433" y="1644413"/>
                  <a:pt x="2756848" y="1651379"/>
                </a:cubicBezTo>
                <a:cubicBezTo>
                  <a:pt x="2785183" y="1662713"/>
                  <a:pt x="2810952" y="1679695"/>
                  <a:pt x="2838734" y="1692323"/>
                </a:cubicBezTo>
                <a:cubicBezTo>
                  <a:pt x="2911062" y="1725199"/>
                  <a:pt x="2982707" y="1759961"/>
                  <a:pt x="3057098" y="1787857"/>
                </a:cubicBezTo>
                <a:cubicBezTo>
                  <a:pt x="3093492" y="1801505"/>
                  <a:pt x="3130554" y="1813489"/>
                  <a:pt x="3166280" y="1828800"/>
                </a:cubicBezTo>
                <a:cubicBezTo>
                  <a:pt x="3416213" y="1935914"/>
                  <a:pt x="3257946" y="1891631"/>
                  <a:pt x="3466531" y="1937982"/>
                </a:cubicBezTo>
                <a:lnTo>
                  <a:pt x="3630304" y="1924335"/>
                </a:lnTo>
                <a:lnTo>
                  <a:pt x="2511188" y="1624084"/>
                </a:lnTo>
                <a:lnTo>
                  <a:pt x="2688609" y="1378424"/>
                </a:lnTo>
                <a:lnTo>
                  <a:pt x="2620370" y="887105"/>
                </a:lnTo>
                <a:lnTo>
                  <a:pt x="2483892" y="641445"/>
                </a:lnTo>
                <a:lnTo>
                  <a:pt x="2483892" y="641445"/>
                </a:lnTo>
                <a:cubicBezTo>
                  <a:pt x="2633627" y="536631"/>
                  <a:pt x="2574219" y="576677"/>
                  <a:pt x="2661313" y="518615"/>
                </a:cubicBezTo>
                <a:cubicBezTo>
                  <a:pt x="2674961" y="509516"/>
                  <a:pt x="2686696" y="496507"/>
                  <a:pt x="2702257" y="491320"/>
                </a:cubicBezTo>
                <a:cubicBezTo>
                  <a:pt x="2715905" y="486771"/>
                  <a:pt x="2730333" y="484106"/>
                  <a:pt x="2743200" y="477672"/>
                </a:cubicBezTo>
                <a:cubicBezTo>
                  <a:pt x="2757871" y="470336"/>
                  <a:pt x="2769067" y="456837"/>
                  <a:pt x="2784143" y="450376"/>
                </a:cubicBezTo>
                <a:cubicBezTo>
                  <a:pt x="2801383" y="442987"/>
                  <a:pt x="2820699" y="441882"/>
                  <a:pt x="2838734" y="436729"/>
                </a:cubicBezTo>
                <a:cubicBezTo>
                  <a:pt x="2852567" y="432777"/>
                  <a:pt x="2866030" y="427630"/>
                  <a:pt x="2879678" y="423081"/>
                </a:cubicBezTo>
                <a:cubicBezTo>
                  <a:pt x="2938213" y="384057"/>
                  <a:pt x="2978473" y="344841"/>
                  <a:pt x="3070746" y="409433"/>
                </a:cubicBezTo>
                <a:cubicBezTo>
                  <a:pt x="3093416" y="425302"/>
                  <a:pt x="3065849" y="465068"/>
                  <a:pt x="3057098" y="491320"/>
                </a:cubicBezTo>
                <a:cubicBezTo>
                  <a:pt x="3051911" y="506881"/>
                  <a:pt x="3037138" y="517592"/>
                  <a:pt x="3029803" y="532263"/>
                </a:cubicBezTo>
                <a:cubicBezTo>
                  <a:pt x="3023369" y="545130"/>
                  <a:pt x="3023292" y="560716"/>
                  <a:pt x="3016155" y="573206"/>
                </a:cubicBezTo>
                <a:cubicBezTo>
                  <a:pt x="3004870" y="592955"/>
                  <a:pt x="2987267" y="608508"/>
                  <a:pt x="2975212" y="627797"/>
                </a:cubicBezTo>
                <a:cubicBezTo>
                  <a:pt x="2964429" y="645049"/>
                  <a:pt x="2959741" y="665833"/>
                  <a:pt x="2947916" y="682388"/>
                </a:cubicBezTo>
                <a:cubicBezTo>
                  <a:pt x="2936698" y="698094"/>
                  <a:pt x="2919329" y="708504"/>
                  <a:pt x="2906973" y="723332"/>
                </a:cubicBezTo>
                <a:cubicBezTo>
                  <a:pt x="2850110" y="791569"/>
                  <a:pt x="2913796" y="741531"/>
                  <a:pt x="2838734" y="791570"/>
                </a:cubicBezTo>
                <a:lnTo>
                  <a:pt x="2784143" y="873457"/>
                </a:lnTo>
                <a:cubicBezTo>
                  <a:pt x="2775045" y="887105"/>
                  <a:pt x="2762035" y="898839"/>
                  <a:pt x="2756848" y="914400"/>
                </a:cubicBezTo>
                <a:lnTo>
                  <a:pt x="2729552" y="996287"/>
                </a:lnTo>
                <a:cubicBezTo>
                  <a:pt x="2734101" y="1019033"/>
                  <a:pt x="2730333" y="1045225"/>
                  <a:pt x="2743200" y="1064526"/>
                </a:cubicBezTo>
                <a:cubicBezTo>
                  <a:pt x="2751180" y="1076496"/>
                  <a:pt x="2771276" y="1071739"/>
                  <a:pt x="2784143" y="1078173"/>
                </a:cubicBezTo>
                <a:cubicBezTo>
                  <a:pt x="2798814" y="1085508"/>
                  <a:pt x="2810415" y="1098133"/>
                  <a:pt x="2825086" y="1105469"/>
                </a:cubicBezTo>
                <a:cubicBezTo>
                  <a:pt x="2853065" y="1119459"/>
                  <a:pt x="2908312" y="1127573"/>
                  <a:pt x="2934269" y="1132764"/>
                </a:cubicBezTo>
                <a:cubicBezTo>
                  <a:pt x="2952466" y="1141863"/>
                  <a:pt x="2969373" y="1154214"/>
                  <a:pt x="2988860" y="1160060"/>
                </a:cubicBezTo>
                <a:cubicBezTo>
                  <a:pt x="3013861" y="1167560"/>
                  <a:pt x="3146366" y="1183089"/>
                  <a:pt x="3166280" y="1187356"/>
                </a:cubicBezTo>
                <a:cubicBezTo>
                  <a:pt x="3198664" y="1194295"/>
                  <a:pt x="3229544" y="1207204"/>
                  <a:pt x="3261815" y="1214651"/>
                </a:cubicBezTo>
                <a:cubicBezTo>
                  <a:pt x="3318704" y="1227779"/>
                  <a:pt x="3413905" y="1236100"/>
                  <a:pt x="3466531" y="1241947"/>
                </a:cubicBezTo>
                <a:cubicBezTo>
                  <a:pt x="3487142" y="1250191"/>
                  <a:pt x="3556472" y="1272486"/>
                  <a:pt x="3575713" y="1296538"/>
                </a:cubicBezTo>
                <a:cubicBezTo>
                  <a:pt x="3584700" y="1307772"/>
                  <a:pt x="3584812" y="1323833"/>
                  <a:pt x="3589361" y="1337481"/>
                </a:cubicBezTo>
                <a:cubicBezTo>
                  <a:pt x="3584812" y="1246496"/>
                  <a:pt x="3584778" y="1155173"/>
                  <a:pt x="3575713" y="1064526"/>
                </a:cubicBezTo>
                <a:cubicBezTo>
                  <a:pt x="3571097" y="1018363"/>
                  <a:pt x="3554173" y="974083"/>
                  <a:pt x="3548418" y="928048"/>
                </a:cubicBezTo>
                <a:cubicBezTo>
                  <a:pt x="3536599" y="833498"/>
                  <a:pt x="3538987" y="831019"/>
                  <a:pt x="3521122" y="750627"/>
                </a:cubicBezTo>
                <a:cubicBezTo>
                  <a:pt x="3517053" y="732317"/>
                  <a:pt x="3514864" y="713276"/>
                  <a:pt x="3507475" y="696036"/>
                </a:cubicBezTo>
                <a:cubicBezTo>
                  <a:pt x="3501014" y="680960"/>
                  <a:pt x="3488317" y="669334"/>
                  <a:pt x="3480179" y="655093"/>
                </a:cubicBezTo>
                <a:cubicBezTo>
                  <a:pt x="3420227" y="550179"/>
                  <a:pt x="3490227" y="650294"/>
                  <a:pt x="3411940" y="545911"/>
                </a:cubicBezTo>
                <a:cubicBezTo>
                  <a:pt x="3389871" y="479703"/>
                  <a:pt x="3413970" y="519834"/>
                  <a:pt x="3343701" y="477672"/>
                </a:cubicBezTo>
                <a:cubicBezTo>
                  <a:pt x="3298612" y="450619"/>
                  <a:pt x="3271551" y="417880"/>
                  <a:pt x="3220872" y="409433"/>
                </a:cubicBezTo>
                <a:cubicBezTo>
                  <a:pt x="3180237" y="402660"/>
                  <a:pt x="3138985" y="400334"/>
                  <a:pt x="3098042" y="395785"/>
                </a:cubicBezTo>
                <a:cubicBezTo>
                  <a:pt x="3102591" y="382137"/>
                  <a:pt x="3101517" y="365014"/>
                  <a:pt x="3111689" y="354842"/>
                </a:cubicBezTo>
                <a:cubicBezTo>
                  <a:pt x="3125343" y="341188"/>
                  <a:pt x="3207220" y="293431"/>
                  <a:pt x="3234519" y="272956"/>
                </a:cubicBezTo>
                <a:cubicBezTo>
                  <a:pt x="3252716" y="259308"/>
                  <a:pt x="3271840" y="246815"/>
                  <a:pt x="3289110" y="232012"/>
                </a:cubicBezTo>
                <a:cubicBezTo>
                  <a:pt x="3346903" y="182475"/>
                  <a:pt x="3320640" y="185011"/>
                  <a:pt x="3398292" y="136478"/>
                </a:cubicBezTo>
                <a:cubicBezTo>
                  <a:pt x="3410492" y="128853"/>
                  <a:pt x="3426369" y="129264"/>
                  <a:pt x="3439236" y="122830"/>
                </a:cubicBezTo>
                <a:cubicBezTo>
                  <a:pt x="3453907" y="115495"/>
                  <a:pt x="3465508" y="102870"/>
                  <a:pt x="3480179" y="95535"/>
                </a:cubicBezTo>
                <a:cubicBezTo>
                  <a:pt x="3493046" y="89101"/>
                  <a:pt x="3508255" y="88321"/>
                  <a:pt x="3521122" y="81887"/>
                </a:cubicBezTo>
                <a:cubicBezTo>
                  <a:pt x="3535793" y="74551"/>
                  <a:pt x="3546708" y="60350"/>
                  <a:pt x="3562066" y="54591"/>
                </a:cubicBezTo>
                <a:cubicBezTo>
                  <a:pt x="3583786" y="46446"/>
                  <a:pt x="3607800" y="46570"/>
                  <a:pt x="3630304" y="40944"/>
                </a:cubicBezTo>
                <a:cubicBezTo>
                  <a:pt x="3644261" y="37455"/>
                  <a:pt x="3657369" y="31081"/>
                  <a:pt x="3671248" y="27296"/>
                </a:cubicBezTo>
                <a:cubicBezTo>
                  <a:pt x="3707440" y="17425"/>
                  <a:pt x="3780430" y="0"/>
                  <a:pt x="3780430" y="0"/>
                </a:cubicBezTo>
                <a:cubicBezTo>
                  <a:pt x="3825922" y="4549"/>
                  <a:pt x="3873534" y="-810"/>
                  <a:pt x="3916907" y="13648"/>
                </a:cubicBezTo>
                <a:cubicBezTo>
                  <a:pt x="3932468" y="18835"/>
                  <a:pt x="3943034" y="38230"/>
                  <a:pt x="3944203" y="54591"/>
                </a:cubicBezTo>
                <a:cubicBezTo>
                  <a:pt x="3947783" y="104712"/>
                  <a:pt x="3941083" y="155584"/>
                  <a:pt x="3930555" y="204717"/>
                </a:cubicBezTo>
                <a:cubicBezTo>
                  <a:pt x="3927118" y="220755"/>
                  <a:pt x="3912794" y="232313"/>
                  <a:pt x="3903260" y="245660"/>
                </a:cubicBezTo>
                <a:cubicBezTo>
                  <a:pt x="3841006" y="332815"/>
                  <a:pt x="3888175" y="272236"/>
                  <a:pt x="3807725" y="341194"/>
                </a:cubicBezTo>
                <a:cubicBezTo>
                  <a:pt x="3742668" y="396957"/>
                  <a:pt x="3795484" y="372571"/>
                  <a:pt x="3725839" y="395785"/>
                </a:cubicBezTo>
                <a:cubicBezTo>
                  <a:pt x="3591383" y="530241"/>
                  <a:pt x="3748211" y="378560"/>
                  <a:pt x="3616657" y="491320"/>
                </a:cubicBezTo>
                <a:cubicBezTo>
                  <a:pt x="3524716" y="570127"/>
                  <a:pt x="3625255" y="499236"/>
                  <a:pt x="3534770" y="559558"/>
                </a:cubicBezTo>
                <a:cubicBezTo>
                  <a:pt x="3519121" y="606506"/>
                  <a:pt x="3489038" y="647910"/>
                  <a:pt x="3521122" y="696036"/>
                </a:cubicBezTo>
                <a:cubicBezTo>
                  <a:pt x="3530221" y="709684"/>
                  <a:pt x="3547395" y="715996"/>
                  <a:pt x="3562066" y="723332"/>
                </a:cubicBezTo>
                <a:cubicBezTo>
                  <a:pt x="3574933" y="729765"/>
                  <a:pt x="3589361" y="732430"/>
                  <a:pt x="3603009" y="736979"/>
                </a:cubicBezTo>
                <a:cubicBezTo>
                  <a:pt x="3699025" y="800991"/>
                  <a:pt x="3577279" y="727331"/>
                  <a:pt x="3712191" y="777923"/>
                </a:cubicBezTo>
                <a:cubicBezTo>
                  <a:pt x="3845623" y="827960"/>
                  <a:pt x="3666951" y="787084"/>
                  <a:pt x="3794078" y="818866"/>
                </a:cubicBezTo>
                <a:cubicBezTo>
                  <a:pt x="3869525" y="837728"/>
                  <a:pt x="3873099" y="830752"/>
                  <a:pt x="3957851" y="846161"/>
                </a:cubicBezTo>
                <a:cubicBezTo>
                  <a:pt x="3976306" y="849516"/>
                  <a:pt x="3994245" y="855260"/>
                  <a:pt x="4012442" y="859809"/>
                </a:cubicBezTo>
                <a:cubicBezTo>
                  <a:pt x="4030639" y="878006"/>
                  <a:pt x="4046092" y="899442"/>
                  <a:pt x="4067033" y="914400"/>
                </a:cubicBezTo>
                <a:cubicBezTo>
                  <a:pt x="4078739" y="922762"/>
                  <a:pt x="4095109" y="921614"/>
                  <a:pt x="4107976" y="928048"/>
                </a:cubicBezTo>
                <a:cubicBezTo>
                  <a:pt x="4145976" y="947048"/>
                  <a:pt x="4159681" y="966106"/>
                  <a:pt x="4189863" y="996287"/>
                </a:cubicBezTo>
                <a:cubicBezTo>
                  <a:pt x="4194412" y="982639"/>
                  <a:pt x="4203510" y="969730"/>
                  <a:pt x="4203510" y="955344"/>
                </a:cubicBezTo>
                <a:cubicBezTo>
                  <a:pt x="4203510" y="924027"/>
                  <a:pt x="4199577" y="824646"/>
                  <a:pt x="4176215" y="777923"/>
                </a:cubicBezTo>
                <a:cubicBezTo>
                  <a:pt x="4168879" y="763252"/>
                  <a:pt x="4158018" y="750627"/>
                  <a:pt x="4148919" y="736979"/>
                </a:cubicBezTo>
                <a:cubicBezTo>
                  <a:pt x="4115190" y="635792"/>
                  <a:pt x="4134491" y="680827"/>
                  <a:pt x="4094328" y="600502"/>
                </a:cubicBezTo>
                <a:cubicBezTo>
                  <a:pt x="4067375" y="465739"/>
                  <a:pt x="4098272" y="598687"/>
                  <a:pt x="4053385" y="464024"/>
                </a:cubicBezTo>
                <a:cubicBezTo>
                  <a:pt x="4016222" y="352533"/>
                  <a:pt x="4068279" y="466518"/>
                  <a:pt x="4012442" y="354842"/>
                </a:cubicBezTo>
                <a:cubicBezTo>
                  <a:pt x="4003061" y="307937"/>
                  <a:pt x="3997995" y="276984"/>
                  <a:pt x="3985146" y="232012"/>
                </a:cubicBezTo>
                <a:cubicBezTo>
                  <a:pt x="3968621" y="174175"/>
                  <a:pt x="3971498" y="210681"/>
                  <a:pt x="3971498" y="163773"/>
                </a:cubicBezTo>
                <a:lnTo>
                  <a:pt x="3930555" y="81887"/>
                </a:lnTo>
                <a:lnTo>
                  <a:pt x="3780430" y="0"/>
                </a:lnTo>
                <a:lnTo>
                  <a:pt x="3439236" y="122830"/>
                </a:lnTo>
                <a:lnTo>
                  <a:pt x="3275463" y="245660"/>
                </a:lnTo>
                <a:lnTo>
                  <a:pt x="3166280" y="354842"/>
                </a:lnTo>
                <a:lnTo>
                  <a:pt x="3029803" y="40943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9962866" y="4420745"/>
            <a:ext cx="45719" cy="45719"/>
          </a:xfrm>
          <a:custGeom>
            <a:avLst/>
            <a:gdLst>
              <a:gd name="connsiteX0" fmla="*/ 245659 w 1856095"/>
              <a:gd name="connsiteY0" fmla="*/ 641444 h 849807"/>
              <a:gd name="connsiteX1" fmla="*/ 395785 w 1856095"/>
              <a:gd name="connsiteY1" fmla="*/ 696036 h 849807"/>
              <a:gd name="connsiteX2" fmla="*/ 354841 w 1856095"/>
              <a:gd name="connsiteY2" fmla="*/ 818865 h 849807"/>
              <a:gd name="connsiteX3" fmla="*/ 163773 w 1856095"/>
              <a:gd name="connsiteY3" fmla="*/ 832513 h 849807"/>
              <a:gd name="connsiteX4" fmla="*/ 109182 w 1856095"/>
              <a:gd name="connsiteY4" fmla="*/ 818865 h 849807"/>
              <a:gd name="connsiteX5" fmla="*/ 40943 w 1856095"/>
              <a:gd name="connsiteY5" fmla="*/ 750627 h 849807"/>
              <a:gd name="connsiteX6" fmla="*/ 0 w 1856095"/>
              <a:gd name="connsiteY6" fmla="*/ 655092 h 849807"/>
              <a:gd name="connsiteX7" fmla="*/ 13647 w 1856095"/>
              <a:gd name="connsiteY7" fmla="*/ 600501 h 849807"/>
              <a:gd name="connsiteX8" fmla="*/ 95534 w 1856095"/>
              <a:gd name="connsiteY8" fmla="*/ 573206 h 849807"/>
              <a:gd name="connsiteX9" fmla="*/ 163773 w 1856095"/>
              <a:gd name="connsiteY9" fmla="*/ 545910 h 849807"/>
              <a:gd name="connsiteX10" fmla="*/ 504967 w 1856095"/>
              <a:gd name="connsiteY10" fmla="*/ 573206 h 849807"/>
              <a:gd name="connsiteX11" fmla="*/ 545910 w 1856095"/>
              <a:gd name="connsiteY11" fmla="*/ 586853 h 849807"/>
              <a:gd name="connsiteX12" fmla="*/ 586853 w 1856095"/>
              <a:gd name="connsiteY12" fmla="*/ 614149 h 849807"/>
              <a:gd name="connsiteX13" fmla="*/ 777922 w 1856095"/>
              <a:gd name="connsiteY13" fmla="*/ 641444 h 849807"/>
              <a:gd name="connsiteX14" fmla="*/ 1037230 w 1856095"/>
              <a:gd name="connsiteY14" fmla="*/ 641444 h 849807"/>
              <a:gd name="connsiteX15" fmla="*/ 1009934 w 1856095"/>
              <a:gd name="connsiteY15" fmla="*/ 655092 h 849807"/>
              <a:gd name="connsiteX16" fmla="*/ 1856095 w 1856095"/>
              <a:gd name="connsiteY16" fmla="*/ 0 h 8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6095" h="849807">
                <a:moveTo>
                  <a:pt x="245659" y="641444"/>
                </a:moveTo>
                <a:lnTo>
                  <a:pt x="395785" y="696036"/>
                </a:lnTo>
                <a:cubicBezTo>
                  <a:pt x="382137" y="736979"/>
                  <a:pt x="375507" y="780977"/>
                  <a:pt x="354841" y="818865"/>
                </a:cubicBezTo>
                <a:cubicBezTo>
                  <a:pt x="322261" y="878595"/>
                  <a:pt x="176538" y="833673"/>
                  <a:pt x="163773" y="832513"/>
                </a:cubicBezTo>
                <a:cubicBezTo>
                  <a:pt x="145576" y="827964"/>
                  <a:pt x="126422" y="826254"/>
                  <a:pt x="109182" y="818865"/>
                </a:cubicBezTo>
                <a:cubicBezTo>
                  <a:pt x="71311" y="802635"/>
                  <a:pt x="60616" y="785055"/>
                  <a:pt x="40943" y="750627"/>
                </a:cubicBezTo>
                <a:cubicBezTo>
                  <a:pt x="13957" y="703402"/>
                  <a:pt x="15312" y="701030"/>
                  <a:pt x="0" y="655092"/>
                </a:cubicBezTo>
                <a:cubicBezTo>
                  <a:pt x="4549" y="636895"/>
                  <a:pt x="-594" y="612708"/>
                  <a:pt x="13647" y="600501"/>
                </a:cubicBezTo>
                <a:cubicBezTo>
                  <a:pt x="35492" y="581776"/>
                  <a:pt x="68820" y="583892"/>
                  <a:pt x="95534" y="573206"/>
                </a:cubicBezTo>
                <a:lnTo>
                  <a:pt x="163773" y="545910"/>
                </a:lnTo>
                <a:cubicBezTo>
                  <a:pt x="263322" y="551441"/>
                  <a:pt x="398151" y="551843"/>
                  <a:pt x="504967" y="573206"/>
                </a:cubicBezTo>
                <a:cubicBezTo>
                  <a:pt x="519073" y="576027"/>
                  <a:pt x="532262" y="582304"/>
                  <a:pt x="545910" y="586853"/>
                </a:cubicBezTo>
                <a:cubicBezTo>
                  <a:pt x="559558" y="595952"/>
                  <a:pt x="572182" y="606813"/>
                  <a:pt x="586853" y="614149"/>
                </a:cubicBezTo>
                <a:cubicBezTo>
                  <a:pt x="638010" y="639728"/>
                  <a:pt x="744298" y="640323"/>
                  <a:pt x="777922" y="641444"/>
                </a:cubicBezTo>
                <a:cubicBezTo>
                  <a:pt x="864310" y="644323"/>
                  <a:pt x="950794" y="641444"/>
                  <a:pt x="1037230" y="641444"/>
                </a:cubicBezTo>
                <a:lnTo>
                  <a:pt x="1009934" y="655092"/>
                </a:lnTo>
                <a:lnTo>
                  <a:pt x="18560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 flipV="1">
            <a:off x="1310185" y="2220204"/>
            <a:ext cx="45719" cy="45719"/>
          </a:xfrm>
          <a:custGeom>
            <a:avLst/>
            <a:gdLst>
              <a:gd name="connsiteX0" fmla="*/ 4585648 w 5445457"/>
              <a:gd name="connsiteY0" fmla="*/ 2197290 h 2565779"/>
              <a:gd name="connsiteX1" fmla="*/ 4585648 w 5445457"/>
              <a:gd name="connsiteY1" fmla="*/ 2251881 h 2565779"/>
              <a:gd name="connsiteX2" fmla="*/ 4749421 w 5445457"/>
              <a:gd name="connsiteY2" fmla="*/ 2183642 h 2565779"/>
              <a:gd name="connsiteX3" fmla="*/ 4722126 w 5445457"/>
              <a:gd name="connsiteY3" fmla="*/ 2197290 h 2565779"/>
              <a:gd name="connsiteX4" fmla="*/ 0 w 5445457"/>
              <a:gd name="connsiteY4" fmla="*/ 0 h 2565779"/>
              <a:gd name="connsiteX5" fmla="*/ 464024 w 5445457"/>
              <a:gd name="connsiteY5" fmla="*/ 232012 h 2565779"/>
              <a:gd name="connsiteX6" fmla="*/ 5445457 w 5445457"/>
              <a:gd name="connsiteY6" fmla="*/ 2565779 h 2565779"/>
              <a:gd name="connsiteX7" fmla="*/ 4462818 w 5445457"/>
              <a:gd name="connsiteY7" fmla="*/ 232012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5457" h="2565779">
                <a:moveTo>
                  <a:pt x="4585648" y="2197290"/>
                </a:moveTo>
                <a:lnTo>
                  <a:pt x="4585648" y="2251881"/>
                </a:lnTo>
                <a:cubicBezTo>
                  <a:pt x="4699691" y="2170421"/>
                  <a:pt x="4642048" y="2183642"/>
                  <a:pt x="4749421" y="2183642"/>
                </a:cubicBezTo>
                <a:lnTo>
                  <a:pt x="4722126" y="2197290"/>
                </a:lnTo>
                <a:lnTo>
                  <a:pt x="0" y="0"/>
                </a:lnTo>
                <a:lnTo>
                  <a:pt x="464024" y="232012"/>
                </a:lnTo>
                <a:lnTo>
                  <a:pt x="5445457" y="2565779"/>
                </a:lnTo>
                <a:lnTo>
                  <a:pt x="4462818" y="2320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549400" y="3929436"/>
            <a:ext cx="664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৪.বৈশাখী মেলায় গিয়ে তুমি কী কী করো তার তালিকা তৈরী কর ?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107" y="1125415"/>
            <a:ext cx="431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:উত্তর মিলিয়ে নেই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0" y="1771746"/>
            <a:ext cx="635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১.পহেলা বৈশাখ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‌‌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69999" y="2418078"/>
            <a:ext cx="452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২.টেরাকোটা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999" y="2970432"/>
            <a:ext cx="534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৩.শিম ও কাঁঠাল গাছের বাকল থেকে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7107" y="4076700"/>
            <a:ext cx="5609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৪.মেলায় গিয়ে নানা জিনিস দেখি ,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মুড়ি মুড়কি খাই 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 পুতুল কিনি ইত্যাদি ইত্যাদি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79548"/>
            <a:ext cx="2628900" cy="646331"/>
          </a:xfrm>
          <a:prstGeom prst="rect">
            <a:avLst/>
          </a:prstGeom>
          <a:noFill/>
          <a:ln w="76200">
            <a:solidFill>
              <a:srgbClr val="A5134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855979"/>
            <a:ext cx="2309812" cy="16954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62100" y="3784600"/>
            <a:ext cx="86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কুমোরপাড়া সর্ম্পকে ১০টি বাক্য বাড়ী থেকে লিখে আনবে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26187" y="1453661"/>
            <a:ext cx="1008185" cy="4853352"/>
            <a:chOff x="5908432" y="1242647"/>
            <a:chExt cx="1148859" cy="4853352"/>
          </a:xfrm>
        </p:grpSpPr>
        <p:sp>
          <p:nvSpPr>
            <p:cNvPr id="2" name="Up Arrow 1"/>
            <p:cNvSpPr/>
            <p:nvPr/>
          </p:nvSpPr>
          <p:spPr>
            <a:xfrm>
              <a:off x="5908432" y="1828799"/>
              <a:ext cx="375137" cy="4267200"/>
            </a:xfrm>
            <a:prstGeom prst="upArrow">
              <a:avLst>
                <a:gd name="adj1" fmla="val 50000"/>
                <a:gd name="adj2" fmla="val 65385"/>
              </a:avLst>
            </a:prstGeom>
            <a:solidFill>
              <a:schemeClr val="accent2">
                <a:lumMod val="7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6283569" y="1242647"/>
              <a:ext cx="375139" cy="4525107"/>
            </a:xfrm>
            <a:prstGeom prst="downArrow">
              <a:avLst/>
            </a:prstGeom>
            <a:solidFill>
              <a:srgbClr val="7030A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Up Arrow 3"/>
            <p:cNvSpPr/>
            <p:nvPr/>
          </p:nvSpPr>
          <p:spPr>
            <a:xfrm>
              <a:off x="6682154" y="1828799"/>
              <a:ext cx="375137" cy="4267200"/>
            </a:xfrm>
            <a:prstGeom prst="upArrow">
              <a:avLst>
                <a:gd name="adj1" fmla="val 50000"/>
                <a:gd name="adj2" fmla="val 65385"/>
              </a:avLst>
            </a:prstGeom>
            <a:solidFill>
              <a:schemeClr val="accent4">
                <a:lumMod val="5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0354" y="1453661"/>
            <a:ext cx="4431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" b="1" i="1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69" y="2100351"/>
            <a:ext cx="5269694" cy="372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gradFill>
                  <a:gsLst>
                    <a:gs pos="27000">
                      <a:srgbClr val="A51340"/>
                    </a:gs>
                    <a:gs pos="9000">
                      <a:srgbClr val="003E6C"/>
                    </a:gs>
                    <a:gs pos="41000">
                      <a:srgbClr val="007A37"/>
                    </a:gs>
                    <a:gs pos="69000">
                      <a:srgbClr val="6308C8"/>
                    </a:gs>
                    <a:gs pos="93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ফাতেমা বেগম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চেলারচর সরকারি প্রাথমিক বিদ্যালয় 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,সুনামগঞ্জ ।  </a:t>
            </a:r>
            <a:endParaRPr lang="en-GB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423" y="2241027"/>
            <a:ext cx="4723101" cy="3170099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৫ম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শখের মৃৎশিল্প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৬/০২/২০২০ইং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0192" y="497830"/>
            <a:ext cx="44196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71" y="2458330"/>
            <a:ext cx="6502400" cy="3657600"/>
          </a:xfrm>
          <a:prstGeom prst="rect">
            <a:avLst/>
          </a:prstGeom>
          <a:ln w="57150">
            <a:solidFill>
              <a:srgbClr val="007A3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547447" y="801859"/>
            <a:ext cx="882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gradFill>
                  <a:gsLst>
                    <a:gs pos="0">
                      <a:srgbClr val="6308C8"/>
                    </a:gs>
                    <a:gs pos="50000">
                      <a:schemeClr val="accent5">
                        <a:lumMod val="50000"/>
                      </a:schemeClr>
                    </a:gs>
                    <a:gs pos="100000">
                      <a:srgbClr val="007A3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GB" sz="5400" b="1" dirty="0" smtClean="0">
              <a:gradFill>
                <a:gsLst>
                  <a:gs pos="0">
                    <a:srgbClr val="6308C8"/>
                  </a:gs>
                  <a:gs pos="50000">
                    <a:schemeClr val="accent5">
                      <a:lumMod val="50000"/>
                    </a:schemeClr>
                  </a:gs>
                  <a:gs pos="100000">
                    <a:srgbClr val="007A37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0414" y="1295353"/>
            <a:ext cx="5268036" cy="2866030"/>
            <a:chOff x="641446" y="2674961"/>
            <a:chExt cx="5268036" cy="2866030"/>
          </a:xfrm>
        </p:grpSpPr>
        <p:grpSp>
          <p:nvGrpSpPr>
            <p:cNvPr id="6" name="Group 5"/>
            <p:cNvGrpSpPr/>
            <p:nvPr/>
          </p:nvGrpSpPr>
          <p:grpSpPr>
            <a:xfrm>
              <a:off x="879533" y="2790822"/>
              <a:ext cx="4928334" cy="2409494"/>
              <a:chOff x="776430" y="2790825"/>
              <a:chExt cx="4409152" cy="240949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430" y="2790825"/>
                <a:ext cx="2389852" cy="240949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6282" y="2790825"/>
                <a:ext cx="2019300" cy="240949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446" y="2674961"/>
              <a:ext cx="5268036" cy="28660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6537" y="1372829"/>
            <a:ext cx="5540991" cy="2811438"/>
            <a:chOff x="6045958" y="2729553"/>
            <a:chExt cx="5540991" cy="2525354"/>
          </a:xfrm>
        </p:grpSpPr>
        <p:grpSp>
          <p:nvGrpSpPr>
            <p:cNvPr id="7" name="Group 6"/>
            <p:cNvGrpSpPr/>
            <p:nvPr/>
          </p:nvGrpSpPr>
          <p:grpSpPr>
            <a:xfrm>
              <a:off x="6141492" y="2790823"/>
              <a:ext cx="5364138" cy="2409495"/>
              <a:chOff x="5459104" y="2790824"/>
              <a:chExt cx="5364138" cy="24094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9104" y="2790825"/>
                <a:ext cx="2566346" cy="240949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5450" y="2790824"/>
                <a:ext cx="2797792" cy="240949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045958" y="2729553"/>
              <a:ext cx="5540991" cy="2525354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6039" y="4420689"/>
            <a:ext cx="1016776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এগুলো কোন শিল্প ?মৃৎশিল্প ।মৃৎশিল্প কি?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6029" y="422441"/>
            <a:ext cx="5377218" cy="64772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0" y="2553411"/>
            <a:ext cx="6692335" cy="2537204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34269" y="5377218"/>
            <a:ext cx="664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শখের মৃৎশিল্প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1566649"/>
            <a:ext cx="10111041" cy="45243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 ২.২.৩.গল্প শোনে মূল বিষয় বুঝতে পারবে।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বলাঃ২.৪.১. গল্পের মূল বিষয় বলতে পারবে।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পড়াঃ২.৪.২.গল্প পড়তে পারবে।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লেখাঃ২.৩.১২.পাঠ্য সংশ্লিষ্ট প্রশ্নের উত্তর লিখতে পারবে।</a:t>
            </a:r>
            <a:endParaRPr 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3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00" y="1787857"/>
            <a:ext cx="3743949" cy="299113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6854" y="5175738"/>
            <a:ext cx="393055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নাম আনন্দপুর । গ্রামের পাশেই কুমোরপাড়া।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ttty.jpg"/>
          <p:cNvPicPr>
            <a:picLocks noChangeAspect="1"/>
          </p:cNvPicPr>
          <p:nvPr/>
        </p:nvPicPr>
        <p:blipFill rotWithShape="1">
          <a:blip r:embed="rId4"/>
          <a:srcRect t="5516" b="4499"/>
          <a:stretch/>
        </p:blipFill>
        <p:spPr>
          <a:xfrm>
            <a:off x="4636037" y="1787857"/>
            <a:ext cx="3293309" cy="299113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n Baishakhi spir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597" y="1787857"/>
            <a:ext cx="3537830" cy="2991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6842" y="5175738"/>
            <a:ext cx="679658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আনন্দপুর গ্রামে পহেলা বৈশাখে মেলা বসে।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537" y="682388"/>
            <a:ext cx="688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বলি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889" y="1969762"/>
            <a:ext cx="4320297" cy="237471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h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7" y="1974356"/>
            <a:ext cx="4445390" cy="2374712"/>
          </a:xfrm>
          <a:prstGeom prst="rect">
            <a:avLst/>
          </a:prstGeom>
          <a:ln w="88900" cap="sq" cmpd="thickThin">
            <a:solidFill>
              <a:srgbClr val="003E6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19197" y="4829890"/>
            <a:ext cx="10561565" cy="1077218"/>
          </a:xfrm>
          <a:prstGeom prst="rect">
            <a:avLst/>
          </a:prstGeom>
          <a:solidFill>
            <a:schemeClr val="accent4"/>
          </a:solidFill>
          <a:ln w="571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পরদিন আমরা দেখতে গেলাম কুমারপাড়া ।কেউ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কাটের চাকায় মাটি লাগিয়ে নানা আকারের পাত্র তৈরি করছে। কেউ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এগুলো সা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শুকাতে দিচ্ছে রোদে।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rrrrrrrrrrrrrrr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33378"/>
            <a:ext cx="4577892" cy="2996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kkkkkkkkkkkk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68" y="1406768"/>
            <a:ext cx="4624552" cy="3123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9033" y="4746674"/>
            <a:ext cx="1089308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নকশা করা মাটির ফলক ইটের মতো পুড়িয়ে তৈরি করা হয় টেরাকোটা। শালবন বিহার, মহাস্থানগড়, পাহাড়পুর বৌদ্ধ স্তূপ ও দিনাজপুরের কান্তজির মন্দিরে এই টেরাকোটার কাজ রয়েছে।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8972" y="1448973"/>
            <a:ext cx="9144000" cy="2912012"/>
            <a:chOff x="0" y="0"/>
            <a:chExt cx="9144000" cy="3733800"/>
          </a:xfrm>
        </p:grpSpPr>
        <p:pic>
          <p:nvPicPr>
            <p:cNvPr id="3" name="Picture 2" descr="wwwwwwwwwwwwwww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0915" y="0"/>
              <a:ext cx="4883085" cy="3657600"/>
            </a:xfrm>
            <a:prstGeom prst="rect">
              <a:avLst/>
            </a:prstGeom>
          </p:spPr>
        </p:pic>
        <p:pic>
          <p:nvPicPr>
            <p:cNvPr id="4" name="Picture 3" descr="qqqqqqqqqqqqqqqqqqqqqqqqq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204154" cy="37338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34197" y="4781843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মেলায় দেখলাম বাঁশের তৈরি কুলো ,ডালা্‌,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চালুন,মাছ ধরার চাঁই, ও খালুই।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353</Words>
  <Application>Microsoft Office PowerPoint</Application>
  <PresentationFormat>Widescreen</PresentationFormat>
  <Paragraphs>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34</cp:revision>
  <dcterms:created xsi:type="dcterms:W3CDTF">2020-02-07T12:50:06Z</dcterms:created>
  <dcterms:modified xsi:type="dcterms:W3CDTF">2020-02-17T17:41:46Z</dcterms:modified>
</cp:coreProperties>
</file>