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0" r:id="rId5"/>
    <p:sldId id="261" r:id="rId6"/>
    <p:sldId id="274" r:id="rId7"/>
    <p:sldId id="273" r:id="rId8"/>
    <p:sldId id="272" r:id="rId9"/>
    <p:sldId id="276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4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4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9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1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6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9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E4AB-2213-439A-A131-3874980C6C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51EEC-20BB-4FF5-94F6-45DCC4420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rNeKwM2Vw&amp;t=12s" TargetMode="External"/><Relationship Id="rId2" Type="http://schemas.openxmlformats.org/officeDocument/2006/relationships/hyperlink" Target="class%204%20bangla%20pakhir%20jogot.ppt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70704-7583-4DD9-AA52-E8A282FFD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8" y="1667053"/>
            <a:ext cx="10454641" cy="50258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6F7C46-7C5A-43A5-BE46-D2C6AF98FC83}"/>
              </a:ext>
            </a:extLst>
          </p:cNvPr>
          <p:cNvSpPr/>
          <p:nvPr/>
        </p:nvSpPr>
        <p:spPr>
          <a:xfrm rot="10800000" flipV="1">
            <a:off x="730133" y="218922"/>
            <a:ext cx="10454641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spc="50" dirty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75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611" y="4100732"/>
            <a:ext cx="5156016" cy="111134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পাখির নাম কি?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5745" y="382758"/>
            <a:ext cx="6501793" cy="103744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সম্পর্কে ৫ টি বাক্য</a:t>
            </a:r>
            <a:r>
              <a:rPr lang="en-US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8288" y="1773382"/>
            <a:ext cx="6389250" cy="467927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দোয়েল বাংলাদেশের জাতীয় পাখি।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এর গায়ের রং সাদা ও কালো।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দোয়েল বাংলাদেশের সব জায়গায় পাওয়া যায়।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দোয়েল মিষ্টি সুরে গান গায়।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দোয়েল পোকামাকর খায়।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1859" y="5341312"/>
            <a:ext cx="3165232" cy="111134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Dpe\Desktop\LAILY\ict content comilla\collection of picture\pakh pakhalir kotha\du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3" y="156411"/>
            <a:ext cx="4997774" cy="3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9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3" t="45338" r="472" b="28495"/>
          <a:stretch/>
        </p:blipFill>
        <p:spPr>
          <a:xfrm>
            <a:off x="333067" y="237066"/>
            <a:ext cx="6152139" cy="371361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74963" y="4169899"/>
            <a:ext cx="5126182" cy="113948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0764" y="5528605"/>
            <a:ext cx="3754581" cy="1055076"/>
          </a:xfrm>
          <a:prstGeom prst="rect">
            <a:avLst/>
          </a:prstGeom>
          <a:solidFill>
            <a:srgbClr val="99FF33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1868" y="296275"/>
            <a:ext cx="5150078" cy="867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723056" y="1346663"/>
            <a:ext cx="5150078" cy="5237018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কোনে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</a:p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এদের মাথা ছাই রঙের।</a:t>
            </a:r>
          </a:p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এদের পিঠ বাদামি রঙের।</a:t>
            </a:r>
          </a:p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চড়ুই পাখি দেখতে ছোট।</a:t>
            </a:r>
          </a:p>
          <a:p>
            <a:pPr algn="ctr"/>
            <a:r>
              <a:rPr lang="bn-BD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৫। শস্যদানা এদের প্রিয় খাদ্য।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0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030" y="4290646"/>
            <a:ext cx="5189061" cy="80782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পাখির নাম কি?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596" y="5318633"/>
            <a:ext cx="4197928" cy="99795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1484" y="147711"/>
            <a:ext cx="5785573" cy="98836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টুনটুনি সম্পর্কে ৫ টি বাক্য বলো।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2666" y="1357744"/>
            <a:ext cx="5434392" cy="5264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টুনটুনি খুব ছোট পাখি।</a:t>
            </a:r>
          </a:p>
          <a:p>
            <a:pPr algn="ctr"/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টুনটুনির পালক জলপাই সবুজ।</a:t>
            </a:r>
          </a:p>
          <a:p>
            <a:pPr algn="ctr"/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এদের ঠোঁট লম্বা।</a:t>
            </a:r>
          </a:p>
          <a:p>
            <a:pPr algn="ctr"/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এরা টুই টুই শব্দ করে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ডাকে</a:t>
            </a:r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23F459-8CC6-4DD0-A1AA-DDA38C3A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147711"/>
            <a:ext cx="5049130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3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22763" y="290945"/>
            <a:ext cx="7329055" cy="997654"/>
          </a:xfrm>
          <a:prstGeom prst="ellips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9575" y="1288598"/>
            <a:ext cx="3742007" cy="3560493"/>
          </a:xfrm>
          <a:prstGeom prst="ellipse">
            <a:avLst/>
          </a:prstGeom>
          <a:solidFill>
            <a:srgbClr val="99FF3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দল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দোয়েলের ৫ টি বৈশিষ্ট্য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31125" y="1274532"/>
            <a:ext cx="3840480" cy="35745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টুনটুনি দল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টুনটুনির ৫টি বৈশিষ্ট্য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লেখ।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40944" y="1398327"/>
            <a:ext cx="3910819" cy="34507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 দল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চড়ুইয়ের ৫ টি বৈশিষ্ট্য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3" t="45338" r="472" b="28495"/>
          <a:stretch/>
        </p:blipFill>
        <p:spPr>
          <a:xfrm>
            <a:off x="4225636" y="5070766"/>
            <a:ext cx="3726127" cy="142283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43D3A-3E1D-437E-BC31-97F4C2B8C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0" y="5070765"/>
            <a:ext cx="3419036" cy="1422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12E654-D922-42D9-830D-9E3831DD5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569" y="5070766"/>
            <a:ext cx="3419036" cy="14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674055" y="415637"/>
            <a:ext cx="9312813" cy="146858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নিরব পাঠ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4" y="2184542"/>
            <a:ext cx="10874325" cy="422890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558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39636" y="334430"/>
            <a:ext cx="8257310" cy="16606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2664975"/>
            <a:ext cx="11521440" cy="3666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জাতিয় পাখির নাম লিখ।</a:t>
            </a:r>
          </a:p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লোকালয়ে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পাখির নাম লিখ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55623" y="336559"/>
            <a:ext cx="7673286" cy="114587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647329" y="1745673"/>
            <a:ext cx="10846190" cy="48115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 পাখি আছে নাম লিখে </a:t>
            </a: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6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Snipped 1"/>
          <p:cNvSpPr/>
          <p:nvPr/>
        </p:nvSpPr>
        <p:spPr>
          <a:xfrm>
            <a:off x="1489363" y="308638"/>
            <a:ext cx="9296401" cy="952125"/>
          </a:xfrm>
          <a:prstGeom prst="snip2Same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1510146"/>
            <a:ext cx="10695709" cy="49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2735" y="262427"/>
            <a:ext cx="3744819" cy="115824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509" y="1620556"/>
            <a:ext cx="6165273" cy="471267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লাইলী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ফুলগাঁও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লাকসাম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68837" y="284594"/>
            <a:ext cx="4613563" cy="113607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3"/>
          <p:cNvSpPr/>
          <p:nvPr/>
        </p:nvSpPr>
        <p:spPr>
          <a:xfrm>
            <a:off x="6719455" y="1620556"/>
            <a:ext cx="5112328" cy="50988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পাখির জগৎ</a:t>
            </a: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90490FDC-86AC-4184-B92D-BDA3272464F4}"/>
              </a:ext>
            </a:extLst>
          </p:cNvPr>
          <p:cNvSpPr/>
          <p:nvPr/>
        </p:nvSpPr>
        <p:spPr>
          <a:xfrm>
            <a:off x="1543050" y="291215"/>
            <a:ext cx="8534400" cy="876299"/>
          </a:xfrm>
          <a:prstGeom prst="flowChartAlternateProcess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BC7339A-4233-4073-A9A5-4016795001A6}"/>
              </a:ext>
            </a:extLst>
          </p:cNvPr>
          <p:cNvSpPr/>
          <p:nvPr/>
        </p:nvSpPr>
        <p:spPr>
          <a:xfrm>
            <a:off x="1543050" y="5457062"/>
            <a:ext cx="9105900" cy="876299"/>
          </a:xfrm>
          <a:prstGeom prst="flowChartAlternateProcess">
            <a:avLst/>
          </a:prstGeom>
          <a:solidFill>
            <a:srgbClr val="99FF33"/>
          </a:solidFill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hlinkClick r:id="rId2" action="ppaction://hlinkpres?slideindex=1&amp;slidetitle="/>
          </p:cNvPr>
          <p:cNvSpPr/>
          <p:nvPr/>
        </p:nvSpPr>
        <p:spPr>
          <a:xfrm>
            <a:off x="3011729" y="3037567"/>
            <a:ext cx="5808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https://www.youtube.com/watch?v=ddrNeKwM2Vw&amp;t=12s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982" y="1066800"/>
            <a:ext cx="10238509" cy="43503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</a:p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৬২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আরো বলেন........................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টুনটুনির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5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8691" y="914401"/>
            <a:ext cx="8908473" cy="526472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.৩.৫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.৪.১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 প্রশ্নের উত্তর শুদ্ধভাবে লিখতে পারবে।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38" y="1025235"/>
            <a:ext cx="4599710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027" y="3574471"/>
            <a:ext cx="11360728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১।তোমার পরিচিত দুইটি পাখির নাম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২।পাখি কোথায় বাস করে?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RAFIQ\Desktop\class 5 somaj\ghethtyhty.jpg"/>
          <p:cNvPicPr>
            <a:picLocks noChangeAspect="1" noChangeArrowheads="1"/>
          </p:cNvPicPr>
          <p:nvPr/>
        </p:nvPicPr>
        <p:blipFill>
          <a:blip r:embed="rId2"/>
          <a:srcRect l="24913" t="9143" r="11419"/>
          <a:stretch>
            <a:fillRect/>
          </a:stretch>
        </p:blipFill>
        <p:spPr bwMode="auto">
          <a:xfrm>
            <a:off x="7287493" y="210452"/>
            <a:ext cx="4366318" cy="3197766"/>
          </a:xfrm>
          <a:prstGeom prst="rect">
            <a:avLst/>
          </a:prstGeom>
          <a:ln>
            <a:solidFill>
              <a:srgbClr val="0066FF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8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1565564"/>
            <a:ext cx="9919854" cy="4752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7946" y="304799"/>
            <a:ext cx="5500254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" y="192678"/>
            <a:ext cx="10016836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শব্দগুলোর অর্থ জেনে নেই। </a:t>
            </a:r>
            <a:endParaRPr lang="en-US" sz="72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084" y="1501667"/>
            <a:ext cx="22998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084" y="2446996"/>
            <a:ext cx="22998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বিচরণ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084" y="4417229"/>
            <a:ext cx="22998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নাশ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9086" y="5420673"/>
            <a:ext cx="22998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চমৎকার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088" y="3439933"/>
            <a:ext cx="22998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লোকালয়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38941" y="2019153"/>
            <a:ext cx="1648695" cy="102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38941" y="2947605"/>
            <a:ext cx="1648695" cy="102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38939" y="3859562"/>
            <a:ext cx="1648695" cy="102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38941" y="4851907"/>
            <a:ext cx="1648693" cy="179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338940" y="5893104"/>
            <a:ext cx="1648695" cy="102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87633" y="1501667"/>
            <a:ext cx="25492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বার্তাবাহক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7633" y="2476338"/>
            <a:ext cx="25492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বেড়ানো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634" y="3488777"/>
            <a:ext cx="681643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লোকজনের বসবাস আছে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7634" y="4417229"/>
            <a:ext cx="25492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নষ্ট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7635" y="5490403"/>
            <a:ext cx="254923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9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78623" y="136815"/>
            <a:ext cx="459971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C:\Users\RAFIQ\Desktop\class 5 somaj\rtgsdgdfbfbf.jpg"/>
          <p:cNvPicPr>
            <a:picLocks noChangeAspect="1" noChangeArrowheads="1"/>
          </p:cNvPicPr>
          <p:nvPr/>
        </p:nvPicPr>
        <p:blipFill>
          <a:blip r:embed="rId2"/>
          <a:srcRect l="9023" t="6780" b="5085"/>
          <a:stretch>
            <a:fillRect/>
          </a:stretch>
        </p:blipFill>
        <p:spPr bwMode="auto">
          <a:xfrm>
            <a:off x="9185563" y="162029"/>
            <a:ext cx="2618911" cy="173137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07817" y="1266030"/>
            <a:ext cx="8866910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দেখে, চিন্তা করে পাখির দুইটি বৈশিষ্ট্য 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7817" y="2374026"/>
            <a:ext cx="11596658" cy="4382447"/>
            <a:chOff x="207817" y="2374026"/>
            <a:chExt cx="11596658" cy="43824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109" y="2397190"/>
              <a:ext cx="4004366" cy="21108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17" y="4508074"/>
              <a:ext cx="3934692" cy="22252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510" y="2397190"/>
              <a:ext cx="3657600" cy="2110884"/>
            </a:xfrm>
            <a:prstGeom prst="rect">
              <a:avLst/>
            </a:prstGeom>
          </p:spPr>
        </p:pic>
        <p:pic>
          <p:nvPicPr>
            <p:cNvPr id="17" name="Picture 16" descr="Turdus_merula_Nestin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0109" y="4531237"/>
              <a:ext cx="4004364" cy="2225236"/>
            </a:xfrm>
            <a:prstGeom prst="rect">
              <a:avLst/>
            </a:prstGeom>
            <a:ln w="285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18" y="2374026"/>
              <a:ext cx="3934691" cy="211088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509" y="4508073"/>
              <a:ext cx="3657600" cy="2225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8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387</Words>
  <Application>Microsoft Office PowerPoint</Application>
  <PresentationFormat>Widescreen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Singer</cp:lastModifiedBy>
  <cp:revision>114</cp:revision>
  <dcterms:created xsi:type="dcterms:W3CDTF">2018-03-06T08:13:35Z</dcterms:created>
  <dcterms:modified xsi:type="dcterms:W3CDTF">2020-02-17T15:27:42Z</dcterms:modified>
</cp:coreProperties>
</file>